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08" r:id="rId2"/>
  </p:sldMasterIdLst>
  <p:sldIdLst>
    <p:sldId id="261" r:id="rId3"/>
    <p:sldId id="262" r:id="rId4"/>
    <p:sldId id="263" r:id="rId5"/>
    <p:sldId id="264" r:id="rId6"/>
    <p:sldId id="268" r:id="rId7"/>
    <p:sldId id="269" r:id="rId8"/>
    <p:sldId id="267" r:id="rId9"/>
    <p:sldId id="266" r:id="rId10"/>
    <p:sldId id="265" r:id="rId11"/>
    <p:sldId id="270" r:id="rId12"/>
    <p:sldId id="271" r:id="rId13"/>
    <p:sldId id="272" r:id="rId14"/>
    <p:sldId id="277" r:id="rId15"/>
    <p:sldId id="308" r:id="rId16"/>
    <p:sldId id="309" r:id="rId17"/>
    <p:sldId id="310" r:id="rId18"/>
    <p:sldId id="304" r:id="rId19"/>
    <p:sldId id="305" r:id="rId20"/>
    <p:sldId id="306" r:id="rId21"/>
    <p:sldId id="307" r:id="rId22"/>
    <p:sldId id="301" r:id="rId23"/>
    <p:sldId id="302" r:id="rId24"/>
    <p:sldId id="303" r:id="rId25"/>
    <p:sldId id="273" r:id="rId26"/>
    <p:sldId id="274" r:id="rId27"/>
    <p:sldId id="275" r:id="rId28"/>
    <p:sldId id="276"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235" autoAdjust="0"/>
    <p:restoredTop sz="94660"/>
  </p:normalViewPr>
  <p:slideViewPr>
    <p:cSldViewPr>
      <p:cViewPr varScale="1">
        <p:scale>
          <a:sx n="60" d="100"/>
          <a:sy n="60" d="100"/>
        </p:scale>
        <p:origin x="-72" y="-2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6187704-239C-4F2C-869C-87D52FEE8E8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FDE3815-3D95-4655-8D93-935EC7EC6C0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881FE2B-5C82-4EBA-8112-3410457566B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36187704-239C-4F2C-869C-87D52FEE8E8B}"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F23C8D7-ABAD-4706-9F75-CFB7DD96CF7F}" type="slidenum">
              <a:rPr lang="en-US" smtClean="0"/>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F1FDF85-5547-4B9F-8AFF-1665367C00E2}"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5FDC53B-F939-4C01-AA5A-4A09DD443706}" type="slidenum">
              <a:rPr lang="en-US" smtClean="0"/>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569E0C7C-5C09-437E-BEE9-5D73BDE97C85}" type="slidenum">
              <a:rPr lang="en-US" smtClean="0"/>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Slide Number Placeholder 7"/>
          <p:cNvSpPr>
            <a:spLocks noGrp="1"/>
          </p:cNvSpPr>
          <p:nvPr>
            <p:ph type="sldNum" sz="quarter" idx="11"/>
          </p:nvPr>
        </p:nvSpPr>
        <p:spPr/>
        <p:txBody>
          <a:bodyPr/>
          <a:lstStyle/>
          <a:p>
            <a:pPr>
              <a:defRPr/>
            </a:pPr>
            <a:fld id="{ADAF7484-D541-454F-A92B-F962DF3FCFCA}" type="slidenum">
              <a:rPr lang="en-US" smtClean="0"/>
              <a:pPr>
                <a:defRPr/>
              </a:pPr>
              <a:t>‹#›</a:t>
            </a:fld>
            <a:endParaRPr lang="en-US"/>
          </a:p>
        </p:txBody>
      </p:sp>
      <p:sp>
        <p:nvSpPr>
          <p:cNvPr id="9" name="Footer Placeholder 8"/>
          <p:cNvSpPr>
            <a:spLocks noGrp="1"/>
          </p:cNvSpPr>
          <p:nvPr>
            <p:ph type="ftr" sz="quarter" idx="12"/>
          </p:nvPr>
        </p:nvSpPr>
        <p:spPr/>
        <p:txBody>
          <a:bodyPr/>
          <a:lstStyle/>
          <a:p>
            <a:pPr>
              <a:defRPr/>
            </a:pP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850044ED-A809-4254-ACEC-07A6CE392C2B}" type="slidenum">
              <a:rPr lang="en-US" smtClean="0"/>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156448" y="6422064"/>
            <a:ext cx="762000" cy="365125"/>
          </a:xfrm>
        </p:spPr>
        <p:txBody>
          <a:bodyPr/>
          <a:lstStyle/>
          <a:p>
            <a:pPr>
              <a:defRPr/>
            </a:pPr>
            <a:fld id="{A7FDE8C7-6D0E-4046-ADAF-9C44465161F8}"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23C8D7-ABAD-4706-9F75-CFB7DD96CF7F}"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F88B4C1D-09CF-482F-976F-6FB872C28E18}" type="slidenum">
              <a:rPr lang="en-US" smtClean="0"/>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FDE3815-3D95-4655-8D93-935EC7EC6C05}" type="slidenum">
              <a:rPr lang="en-US" smtClean="0"/>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881FE2B-5C82-4EBA-8112-3410457566B0}"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1FDF85-5547-4B9F-8AFF-1665367C00E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FDC53B-F939-4C01-AA5A-4A09DD44370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69E0C7C-5C09-437E-BEE9-5D73BDE97C8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DAF7484-D541-454F-A92B-F962DF3FCFC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50044ED-A809-4254-ACEC-07A6CE392C2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7FDE8C7-6D0E-4046-ADAF-9C44465161F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88B4C1D-09CF-482F-976F-6FB872C28E1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FCB09941-92E6-4D45-99AA-A0BDDAA42C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pPr>
              <a:defRPr/>
            </a:pPr>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pPr>
              <a:defRPr/>
            </a:pPr>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pPr>
              <a:defRPr/>
            </a:pPr>
            <a:fld id="{FCB09941-92E6-4D45-99AA-A0BDDAA42C71}" type="slidenum">
              <a:rPr lang="en-US" smtClean="0"/>
              <a:pPr>
                <a:defRPr/>
              </a:pPr>
              <a:t>‹#›</a:t>
            </a:fld>
            <a:endParaRPr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57200" y="1066800"/>
            <a:ext cx="8229600" cy="3429000"/>
          </a:xfrm>
        </p:spPr>
        <p:txBody>
          <a:bodyPr>
            <a:normAutofit fontScale="90000"/>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3200" i="1" dirty="0" smtClean="0">
                <a:solidFill>
                  <a:schemeClr val="tx1"/>
                </a:solidFill>
                <a:latin typeface="Times New Roman" pitchFamily="18" charset="0"/>
                <a:cs typeface="Times New Roman" pitchFamily="18" charset="0"/>
              </a:rPr>
              <a:t/>
            </a:r>
            <a:br>
              <a:rPr lang="en-US" sz="3200" i="1" dirty="0" smtClean="0">
                <a:solidFill>
                  <a:schemeClr val="tx1"/>
                </a:solidFill>
                <a:latin typeface="Times New Roman" pitchFamily="18" charset="0"/>
                <a:cs typeface="Times New Roman" pitchFamily="18" charset="0"/>
              </a:rPr>
            </a:br>
            <a:r>
              <a:rPr lang="en-US" sz="3200" i="1" dirty="0">
                <a:latin typeface="Times New Roman" pitchFamily="18" charset="0"/>
                <a:cs typeface="Times New Roman" pitchFamily="18" charset="0"/>
              </a:rPr>
              <a:t/>
            </a:r>
            <a:br>
              <a:rPr lang="en-US" sz="3200" i="1" dirty="0">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i="1" dirty="0" smtClean="0">
                <a:solidFill>
                  <a:srgbClr val="996633"/>
                </a:solidFill>
                <a:latin typeface="Times New Roman" pitchFamily="18" charset="0"/>
                <a:cs typeface="Times New Roman" pitchFamily="18" charset="0"/>
              </a:rPr>
              <a:t>Joseph – Genesis 50.15-21</a:t>
            </a:r>
            <a:endParaRPr lang="en-US" i="1" dirty="0">
              <a:solidFill>
                <a:srgbClr val="996633"/>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4754563"/>
          </a:xfrm>
        </p:spPr>
        <p:txBody>
          <a:bodyPr/>
          <a:lstStyle/>
          <a:p>
            <a:r>
              <a:rPr lang="en-US" sz="1800" dirty="0" smtClean="0">
                <a:solidFill>
                  <a:srgbClr val="996633"/>
                </a:solidFill>
                <a:latin typeface="Times New Roman" pitchFamily="18" charset="0"/>
                <a:cs typeface="Times New Roman" pitchFamily="18" charset="0"/>
              </a:rPr>
              <a:t>And when Joseph's brethren saw that their father was dead, they said, Joseph will peradventure hate us, and will certainly requite us all the evil which we did unto him. </a:t>
            </a:r>
          </a:p>
          <a:p>
            <a:r>
              <a:rPr lang="en-US" sz="1800" dirty="0" smtClean="0">
                <a:solidFill>
                  <a:srgbClr val="996633"/>
                </a:solidFill>
                <a:latin typeface="Times New Roman" pitchFamily="18" charset="0"/>
                <a:cs typeface="Times New Roman" pitchFamily="18" charset="0"/>
              </a:rPr>
              <a:t>And they sent a messenger unto Joseph, saying, Thy father did command before he died, saying, </a:t>
            </a:r>
          </a:p>
          <a:p>
            <a:r>
              <a:rPr lang="en-US" sz="1800" dirty="0" smtClean="0">
                <a:solidFill>
                  <a:srgbClr val="996633"/>
                </a:solidFill>
                <a:latin typeface="Times New Roman" pitchFamily="18" charset="0"/>
                <a:cs typeface="Times New Roman" pitchFamily="18" charset="0"/>
              </a:rPr>
              <a:t>So shall ye say unto Joseph, Forgive, I pray thee now, the trespass of thy brethren, and their sin; for they did unto thee evil: and now, we pray thee, forgive the trespass of the servants of the God of thy father. And Joseph wept when they </a:t>
            </a:r>
            <a:r>
              <a:rPr lang="en-US" sz="1800" dirty="0" err="1" smtClean="0">
                <a:solidFill>
                  <a:srgbClr val="996633"/>
                </a:solidFill>
                <a:latin typeface="Times New Roman" pitchFamily="18" charset="0"/>
                <a:cs typeface="Times New Roman" pitchFamily="18" charset="0"/>
              </a:rPr>
              <a:t>spake</a:t>
            </a:r>
            <a:r>
              <a:rPr lang="en-US" sz="1800" dirty="0" smtClean="0">
                <a:solidFill>
                  <a:srgbClr val="996633"/>
                </a:solidFill>
                <a:latin typeface="Times New Roman" pitchFamily="18" charset="0"/>
                <a:cs typeface="Times New Roman" pitchFamily="18" charset="0"/>
              </a:rPr>
              <a:t> unto him. </a:t>
            </a:r>
          </a:p>
          <a:p>
            <a:r>
              <a:rPr lang="en-US" sz="1800" dirty="0" smtClean="0">
                <a:solidFill>
                  <a:srgbClr val="996633"/>
                </a:solidFill>
                <a:latin typeface="Times New Roman" pitchFamily="18" charset="0"/>
                <a:cs typeface="Times New Roman" pitchFamily="18" charset="0"/>
              </a:rPr>
              <a:t>And his brethren also went and fell down before his face; and they said, Behold, we </a:t>
            </a:r>
            <a:r>
              <a:rPr lang="en-US" sz="1800" i="1" dirty="0" smtClean="0">
                <a:solidFill>
                  <a:srgbClr val="996633"/>
                </a:solidFill>
                <a:latin typeface="Times New Roman" pitchFamily="18" charset="0"/>
                <a:cs typeface="Times New Roman" pitchFamily="18" charset="0"/>
              </a:rPr>
              <a:t>[be] thy servants. </a:t>
            </a:r>
          </a:p>
          <a:p>
            <a:r>
              <a:rPr lang="en-US" sz="1800" dirty="0" smtClean="0">
                <a:solidFill>
                  <a:srgbClr val="996633"/>
                </a:solidFill>
                <a:latin typeface="Times New Roman" pitchFamily="18" charset="0"/>
                <a:cs typeface="Times New Roman" pitchFamily="18" charset="0"/>
              </a:rPr>
              <a:t>And Joseph said unto them, Fear not: for </a:t>
            </a:r>
            <a:r>
              <a:rPr lang="en-US" sz="1800" i="1" dirty="0" smtClean="0">
                <a:solidFill>
                  <a:srgbClr val="996633"/>
                </a:solidFill>
                <a:latin typeface="Times New Roman" pitchFamily="18" charset="0"/>
                <a:cs typeface="Times New Roman" pitchFamily="18" charset="0"/>
              </a:rPr>
              <a:t>[am] I in the place of God? </a:t>
            </a:r>
          </a:p>
          <a:p>
            <a:r>
              <a:rPr lang="en-US" sz="1800" dirty="0" smtClean="0">
                <a:solidFill>
                  <a:srgbClr val="996633"/>
                </a:solidFill>
                <a:latin typeface="Times New Roman" pitchFamily="18" charset="0"/>
                <a:cs typeface="Times New Roman" pitchFamily="18" charset="0"/>
              </a:rPr>
              <a:t>But as for you, ye thought evil against me; </a:t>
            </a:r>
            <a:r>
              <a:rPr lang="en-US" sz="1800" i="1" dirty="0" smtClean="0">
                <a:solidFill>
                  <a:srgbClr val="996633"/>
                </a:solidFill>
                <a:latin typeface="Times New Roman" pitchFamily="18" charset="0"/>
                <a:cs typeface="Times New Roman" pitchFamily="18" charset="0"/>
              </a:rPr>
              <a:t>[but] God meant it unto good, to bring to pass, as [it is] this day, to save much people alive. </a:t>
            </a:r>
          </a:p>
          <a:p>
            <a:r>
              <a:rPr lang="en-US" sz="1800" dirty="0" smtClean="0">
                <a:solidFill>
                  <a:srgbClr val="996633"/>
                </a:solidFill>
                <a:latin typeface="Times New Roman" pitchFamily="18" charset="0"/>
                <a:cs typeface="Times New Roman" pitchFamily="18" charset="0"/>
              </a:rPr>
              <a:t>Now therefore fear ye not: I will nourish you, and your little ones. And he comforted them, and </a:t>
            </a:r>
            <a:r>
              <a:rPr lang="en-US" sz="1800" dirty="0" err="1" smtClean="0">
                <a:solidFill>
                  <a:srgbClr val="996633"/>
                </a:solidFill>
                <a:latin typeface="Times New Roman" pitchFamily="18" charset="0"/>
                <a:cs typeface="Times New Roman" pitchFamily="18" charset="0"/>
              </a:rPr>
              <a:t>spake</a:t>
            </a:r>
            <a:r>
              <a:rPr lang="en-US" sz="1800" dirty="0" smtClean="0">
                <a:solidFill>
                  <a:srgbClr val="996633"/>
                </a:solidFill>
                <a:latin typeface="Times New Roman" pitchFamily="18" charset="0"/>
                <a:cs typeface="Times New Roman" pitchFamily="18" charset="0"/>
              </a:rPr>
              <a:t> kindly unto them.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Moses – Exodus 32.31-33</a:t>
            </a:r>
            <a:endParaRPr lang="en-US" dirty="0"/>
          </a:p>
        </p:txBody>
      </p:sp>
      <p:sp>
        <p:nvSpPr>
          <p:cNvPr id="3" name="Content Placeholder 2"/>
          <p:cNvSpPr>
            <a:spLocks noGrp="1"/>
          </p:cNvSpPr>
          <p:nvPr>
            <p:ph idx="1"/>
          </p:nvPr>
        </p:nvSpPr>
        <p:spPr/>
        <p:txBody>
          <a:bodyPr/>
          <a:lstStyle/>
          <a:p>
            <a:r>
              <a:rPr lang="en-US" i="1" dirty="0" smtClean="0">
                <a:solidFill>
                  <a:srgbClr val="996633"/>
                </a:solidFill>
                <a:latin typeface="Times New Roman" pitchFamily="18" charset="0"/>
                <a:cs typeface="Times New Roman" pitchFamily="18" charset="0"/>
              </a:rPr>
              <a:t>And Moses returned unto the LORD, and said, Oh, this people have sinned a great sin, and have made them gods of gold. </a:t>
            </a:r>
          </a:p>
          <a:p>
            <a:r>
              <a:rPr lang="en-US" i="1" dirty="0" smtClean="0">
                <a:solidFill>
                  <a:srgbClr val="996633"/>
                </a:solidFill>
                <a:latin typeface="Times New Roman" pitchFamily="18" charset="0"/>
                <a:cs typeface="Times New Roman" pitchFamily="18" charset="0"/>
              </a:rPr>
              <a:t>Yet now, if thou wilt forgive their sin--; and if not, blot me, I pray thee, out of thy book which thou hast written. </a:t>
            </a:r>
          </a:p>
          <a:p>
            <a:r>
              <a:rPr lang="en-US" i="1" dirty="0" smtClean="0">
                <a:solidFill>
                  <a:srgbClr val="996633"/>
                </a:solidFill>
                <a:latin typeface="Times New Roman" pitchFamily="18" charset="0"/>
                <a:cs typeface="Times New Roman" pitchFamily="18" charset="0"/>
              </a:rPr>
              <a:t>And the LORD said unto Moses, Whosoever hath sinned against me, him will I blot out of my book.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II Chronicles 7:14</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solidFill>
                  <a:srgbClr val="996633"/>
                </a:solidFill>
                <a:latin typeface="Times New Roman" pitchFamily="18" charset="0"/>
                <a:cs typeface="Times New Roman" pitchFamily="18" charset="0"/>
              </a:rPr>
              <a:t>If my people, which are called by my name, shall humble themselves, and pray, and seek my face, and turn from their wicked ways; then will I hear from heaven, and will forgive their sin, and will heal their land.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Corporate Confession: </a:t>
            </a:r>
            <a:r>
              <a:rPr lang="en-US" sz="2800" i="1" dirty="0" smtClean="0">
                <a:solidFill>
                  <a:srgbClr val="996633"/>
                </a:solidFill>
                <a:latin typeface="Times New Roman" pitchFamily="18" charset="0"/>
                <a:cs typeface="Times New Roman" pitchFamily="18" charset="0"/>
              </a:rPr>
              <a:t>Nehemiah 9:5-38</a:t>
            </a:r>
            <a:endParaRPr lang="en-US" sz="2800" i="1" dirty="0">
              <a:solidFill>
                <a:srgbClr val="996633"/>
              </a:solidFill>
            </a:endParaRPr>
          </a:p>
        </p:txBody>
      </p:sp>
      <p:sp>
        <p:nvSpPr>
          <p:cNvPr id="3" name="Content Placeholder 2"/>
          <p:cNvSpPr>
            <a:spLocks noGrp="1"/>
          </p:cNvSpPr>
          <p:nvPr>
            <p:ph idx="1"/>
          </p:nvPr>
        </p:nvSpPr>
        <p:spPr/>
        <p:txBody>
          <a:bodyPr/>
          <a:lstStyle/>
          <a:p>
            <a:r>
              <a:rPr lang="en-US" sz="2300" dirty="0" smtClean="0">
                <a:solidFill>
                  <a:srgbClr val="996633"/>
                </a:solidFill>
                <a:latin typeface="Times New Roman" pitchFamily="18" charset="0"/>
                <a:cs typeface="Times New Roman" pitchFamily="18" charset="0"/>
              </a:rPr>
              <a:t>Then the Levites, </a:t>
            </a:r>
            <a:r>
              <a:rPr lang="en-US" sz="2300" dirty="0" err="1" smtClean="0">
                <a:solidFill>
                  <a:srgbClr val="996633"/>
                </a:solidFill>
                <a:latin typeface="Times New Roman" pitchFamily="18" charset="0"/>
                <a:cs typeface="Times New Roman" pitchFamily="18" charset="0"/>
              </a:rPr>
              <a:t>Jeshua</a:t>
            </a:r>
            <a:r>
              <a:rPr lang="en-US" sz="2300" dirty="0" smtClean="0">
                <a:solidFill>
                  <a:srgbClr val="996633"/>
                </a:solidFill>
                <a:latin typeface="Times New Roman" pitchFamily="18" charset="0"/>
                <a:cs typeface="Times New Roman" pitchFamily="18" charset="0"/>
              </a:rPr>
              <a:t>, and </a:t>
            </a:r>
            <a:r>
              <a:rPr lang="en-US" sz="2300" dirty="0" err="1" smtClean="0">
                <a:solidFill>
                  <a:srgbClr val="996633"/>
                </a:solidFill>
                <a:latin typeface="Times New Roman" pitchFamily="18" charset="0"/>
                <a:cs typeface="Times New Roman" pitchFamily="18" charset="0"/>
              </a:rPr>
              <a:t>Kadmiel</a:t>
            </a:r>
            <a:r>
              <a:rPr lang="en-US" sz="2300" dirty="0" smtClean="0">
                <a:solidFill>
                  <a:srgbClr val="996633"/>
                </a:solidFill>
                <a:latin typeface="Times New Roman" pitchFamily="18" charset="0"/>
                <a:cs typeface="Times New Roman" pitchFamily="18" charset="0"/>
              </a:rPr>
              <a:t>, </a:t>
            </a:r>
            <a:r>
              <a:rPr lang="en-US" sz="2300" dirty="0" err="1" smtClean="0">
                <a:solidFill>
                  <a:srgbClr val="996633"/>
                </a:solidFill>
                <a:latin typeface="Times New Roman" pitchFamily="18" charset="0"/>
                <a:cs typeface="Times New Roman" pitchFamily="18" charset="0"/>
              </a:rPr>
              <a:t>Bani</a:t>
            </a:r>
            <a:r>
              <a:rPr lang="en-US" sz="2300" dirty="0" smtClean="0">
                <a:solidFill>
                  <a:srgbClr val="996633"/>
                </a:solidFill>
                <a:latin typeface="Times New Roman" pitchFamily="18" charset="0"/>
                <a:cs typeface="Times New Roman" pitchFamily="18" charset="0"/>
              </a:rPr>
              <a:t>, </a:t>
            </a:r>
            <a:r>
              <a:rPr lang="en-US" sz="2300" dirty="0" err="1" smtClean="0">
                <a:solidFill>
                  <a:srgbClr val="996633"/>
                </a:solidFill>
                <a:latin typeface="Times New Roman" pitchFamily="18" charset="0"/>
                <a:cs typeface="Times New Roman" pitchFamily="18" charset="0"/>
              </a:rPr>
              <a:t>Hashabniah</a:t>
            </a:r>
            <a:r>
              <a:rPr lang="en-US" sz="2300" dirty="0" smtClean="0">
                <a:solidFill>
                  <a:srgbClr val="996633"/>
                </a:solidFill>
                <a:latin typeface="Times New Roman" pitchFamily="18" charset="0"/>
                <a:cs typeface="Times New Roman" pitchFamily="18" charset="0"/>
              </a:rPr>
              <a:t>, </a:t>
            </a:r>
            <a:r>
              <a:rPr lang="en-US" sz="2300" dirty="0" err="1" smtClean="0">
                <a:solidFill>
                  <a:srgbClr val="996633"/>
                </a:solidFill>
                <a:latin typeface="Times New Roman" pitchFamily="18" charset="0"/>
                <a:cs typeface="Times New Roman" pitchFamily="18" charset="0"/>
              </a:rPr>
              <a:t>Sherebiah</a:t>
            </a:r>
            <a:r>
              <a:rPr lang="en-US" sz="2300" dirty="0" smtClean="0">
                <a:solidFill>
                  <a:srgbClr val="996633"/>
                </a:solidFill>
                <a:latin typeface="Times New Roman" pitchFamily="18" charset="0"/>
                <a:cs typeface="Times New Roman" pitchFamily="18" charset="0"/>
              </a:rPr>
              <a:t>, </a:t>
            </a:r>
            <a:r>
              <a:rPr lang="en-US" sz="2300" dirty="0" err="1" smtClean="0">
                <a:solidFill>
                  <a:srgbClr val="996633"/>
                </a:solidFill>
                <a:latin typeface="Times New Roman" pitchFamily="18" charset="0"/>
                <a:cs typeface="Times New Roman" pitchFamily="18" charset="0"/>
              </a:rPr>
              <a:t>Hodijah</a:t>
            </a:r>
            <a:r>
              <a:rPr lang="en-US" sz="2300" dirty="0" smtClean="0">
                <a:solidFill>
                  <a:srgbClr val="996633"/>
                </a:solidFill>
                <a:latin typeface="Times New Roman" pitchFamily="18" charset="0"/>
                <a:cs typeface="Times New Roman" pitchFamily="18" charset="0"/>
              </a:rPr>
              <a:t>, </a:t>
            </a:r>
            <a:r>
              <a:rPr lang="en-US" sz="2300" dirty="0" err="1" smtClean="0">
                <a:solidFill>
                  <a:srgbClr val="996633"/>
                </a:solidFill>
                <a:latin typeface="Times New Roman" pitchFamily="18" charset="0"/>
                <a:cs typeface="Times New Roman" pitchFamily="18" charset="0"/>
              </a:rPr>
              <a:t>Shebaniah</a:t>
            </a:r>
            <a:r>
              <a:rPr lang="en-US" sz="2300" dirty="0" smtClean="0">
                <a:solidFill>
                  <a:srgbClr val="996633"/>
                </a:solidFill>
                <a:latin typeface="Times New Roman" pitchFamily="18" charset="0"/>
                <a:cs typeface="Times New Roman" pitchFamily="18" charset="0"/>
              </a:rPr>
              <a:t>, </a:t>
            </a:r>
            <a:r>
              <a:rPr lang="en-US" sz="2300" i="1" dirty="0" smtClean="0">
                <a:solidFill>
                  <a:srgbClr val="996633"/>
                </a:solidFill>
                <a:latin typeface="Times New Roman" pitchFamily="18" charset="0"/>
                <a:cs typeface="Times New Roman" pitchFamily="18" charset="0"/>
              </a:rPr>
              <a:t>[and] </a:t>
            </a:r>
            <a:r>
              <a:rPr lang="en-US" sz="2300" i="1" dirty="0" err="1" smtClean="0">
                <a:solidFill>
                  <a:srgbClr val="996633"/>
                </a:solidFill>
                <a:latin typeface="Times New Roman" pitchFamily="18" charset="0"/>
                <a:cs typeface="Times New Roman" pitchFamily="18" charset="0"/>
              </a:rPr>
              <a:t>Pethahiah</a:t>
            </a:r>
            <a:r>
              <a:rPr lang="en-US" sz="2300" i="1" dirty="0" smtClean="0">
                <a:solidFill>
                  <a:srgbClr val="996633"/>
                </a:solidFill>
                <a:latin typeface="Times New Roman" pitchFamily="18" charset="0"/>
                <a:cs typeface="Times New Roman" pitchFamily="18" charset="0"/>
              </a:rPr>
              <a:t>, said, Stand up [and] bless the LORD your God for ever and ever: and blessed be thy glorious name, which is exalted above all blessing and praise. </a:t>
            </a:r>
          </a:p>
          <a:p>
            <a:r>
              <a:rPr lang="en-US" sz="2300" dirty="0" smtClean="0">
                <a:solidFill>
                  <a:srgbClr val="996633"/>
                </a:solidFill>
                <a:latin typeface="Times New Roman" pitchFamily="18" charset="0"/>
                <a:cs typeface="Times New Roman" pitchFamily="18" charset="0"/>
              </a:rPr>
              <a:t>Thou, </a:t>
            </a:r>
            <a:r>
              <a:rPr lang="en-US" sz="2300" i="1" dirty="0" smtClean="0">
                <a:solidFill>
                  <a:srgbClr val="996633"/>
                </a:solidFill>
                <a:latin typeface="Times New Roman" pitchFamily="18" charset="0"/>
                <a:cs typeface="Times New Roman" pitchFamily="18" charset="0"/>
              </a:rPr>
              <a:t>[even] thou, [art] LORD alone; thou hast made heaven, the heaven of heavens, with all their host, the earth, and all [things] that [are] therein, the seas, and all that [is] therein, and thou </a:t>
            </a:r>
            <a:r>
              <a:rPr lang="en-US" sz="2300" i="1" dirty="0" err="1" smtClean="0">
                <a:solidFill>
                  <a:srgbClr val="996633"/>
                </a:solidFill>
                <a:latin typeface="Times New Roman" pitchFamily="18" charset="0"/>
                <a:cs typeface="Times New Roman" pitchFamily="18" charset="0"/>
              </a:rPr>
              <a:t>preservest</a:t>
            </a:r>
            <a:r>
              <a:rPr lang="en-US" sz="2300" i="1" dirty="0" smtClean="0">
                <a:solidFill>
                  <a:srgbClr val="996633"/>
                </a:solidFill>
                <a:latin typeface="Times New Roman" pitchFamily="18" charset="0"/>
                <a:cs typeface="Times New Roman" pitchFamily="18" charset="0"/>
              </a:rPr>
              <a:t> them all; and the host of heaven </a:t>
            </a:r>
            <a:r>
              <a:rPr lang="en-US" sz="2300" i="1" dirty="0" err="1" smtClean="0">
                <a:solidFill>
                  <a:srgbClr val="996633"/>
                </a:solidFill>
                <a:latin typeface="Times New Roman" pitchFamily="18" charset="0"/>
                <a:cs typeface="Times New Roman" pitchFamily="18" charset="0"/>
              </a:rPr>
              <a:t>worshippeth</a:t>
            </a:r>
            <a:r>
              <a:rPr lang="en-US" sz="2300" i="1" dirty="0" smtClean="0">
                <a:solidFill>
                  <a:srgbClr val="996633"/>
                </a:solidFill>
                <a:latin typeface="Times New Roman" pitchFamily="18" charset="0"/>
                <a:cs typeface="Times New Roman" pitchFamily="18" charset="0"/>
              </a:rPr>
              <a:t> thee. </a:t>
            </a:r>
          </a:p>
          <a:p>
            <a:r>
              <a:rPr lang="en-US" sz="2300" dirty="0" smtClean="0">
                <a:solidFill>
                  <a:srgbClr val="996633"/>
                </a:solidFill>
                <a:latin typeface="Times New Roman" pitchFamily="18" charset="0"/>
                <a:cs typeface="Times New Roman" pitchFamily="18" charset="0"/>
              </a:rPr>
              <a:t>Thou </a:t>
            </a:r>
            <a:r>
              <a:rPr lang="en-US" sz="2300" i="1" dirty="0" smtClean="0">
                <a:solidFill>
                  <a:srgbClr val="996633"/>
                </a:solidFill>
                <a:latin typeface="Times New Roman" pitchFamily="18" charset="0"/>
                <a:cs typeface="Times New Roman" pitchFamily="18" charset="0"/>
              </a:rPr>
              <a:t>[art] the LORD the God, who didst choose Abram, and </a:t>
            </a:r>
            <a:r>
              <a:rPr lang="en-US" sz="2300" i="1" dirty="0" err="1" smtClean="0">
                <a:solidFill>
                  <a:srgbClr val="996633"/>
                </a:solidFill>
                <a:latin typeface="Times New Roman" pitchFamily="18" charset="0"/>
                <a:cs typeface="Times New Roman" pitchFamily="18" charset="0"/>
              </a:rPr>
              <a:t>broughtest</a:t>
            </a:r>
            <a:r>
              <a:rPr lang="en-US" sz="2300" i="1" dirty="0" smtClean="0">
                <a:solidFill>
                  <a:srgbClr val="996633"/>
                </a:solidFill>
                <a:latin typeface="Times New Roman" pitchFamily="18" charset="0"/>
                <a:cs typeface="Times New Roman" pitchFamily="18" charset="0"/>
              </a:rPr>
              <a:t> him forth out of Ur of the </a:t>
            </a:r>
            <a:r>
              <a:rPr lang="en-US" sz="2300" i="1" dirty="0" err="1" smtClean="0">
                <a:solidFill>
                  <a:srgbClr val="996633"/>
                </a:solidFill>
                <a:latin typeface="Times New Roman" pitchFamily="18" charset="0"/>
                <a:cs typeface="Times New Roman" pitchFamily="18" charset="0"/>
              </a:rPr>
              <a:t>Chaldees</a:t>
            </a:r>
            <a:r>
              <a:rPr lang="en-US" sz="2300" i="1" dirty="0" smtClean="0">
                <a:solidFill>
                  <a:srgbClr val="996633"/>
                </a:solidFill>
                <a:latin typeface="Times New Roman" pitchFamily="18" charset="0"/>
                <a:cs typeface="Times New Roman" pitchFamily="18" charset="0"/>
              </a:rPr>
              <a:t>, and </a:t>
            </a:r>
            <a:r>
              <a:rPr lang="en-US" sz="2300" i="1" dirty="0" err="1" smtClean="0">
                <a:solidFill>
                  <a:srgbClr val="996633"/>
                </a:solidFill>
                <a:latin typeface="Times New Roman" pitchFamily="18" charset="0"/>
                <a:cs typeface="Times New Roman" pitchFamily="18" charset="0"/>
              </a:rPr>
              <a:t>gavest</a:t>
            </a:r>
            <a:r>
              <a:rPr lang="en-US" sz="2300" i="1" dirty="0" smtClean="0">
                <a:solidFill>
                  <a:srgbClr val="996633"/>
                </a:solidFill>
                <a:latin typeface="Times New Roman" pitchFamily="18" charset="0"/>
                <a:cs typeface="Times New Roman" pitchFamily="18" charset="0"/>
              </a:rPr>
              <a:t> him the name of Abraham;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Nehemiah 9:5-38  cont.</a:t>
            </a:r>
            <a:endParaRPr lang="en-US" dirty="0">
              <a:solidFill>
                <a:srgbClr val="996633"/>
              </a:solidFill>
            </a:endParaRPr>
          </a:p>
        </p:txBody>
      </p:sp>
      <p:sp>
        <p:nvSpPr>
          <p:cNvPr id="3" name="Content Placeholder 2"/>
          <p:cNvSpPr>
            <a:spLocks noGrp="1"/>
          </p:cNvSpPr>
          <p:nvPr>
            <p:ph idx="1"/>
          </p:nvPr>
        </p:nvSpPr>
        <p:spPr>
          <a:xfrm>
            <a:off x="457200" y="1371600"/>
            <a:ext cx="8229600" cy="4754563"/>
          </a:xfrm>
        </p:spPr>
        <p:txBody>
          <a:bodyPr/>
          <a:lstStyle/>
          <a:p>
            <a:r>
              <a:rPr lang="en-US" sz="2200" dirty="0" smtClean="0">
                <a:solidFill>
                  <a:srgbClr val="996633"/>
                </a:solidFill>
                <a:latin typeface="Times New Roman" pitchFamily="18" charset="0"/>
                <a:cs typeface="Times New Roman" pitchFamily="18" charset="0"/>
              </a:rPr>
              <a:t>And </a:t>
            </a:r>
            <a:r>
              <a:rPr lang="en-US" sz="2200" dirty="0" err="1" smtClean="0">
                <a:solidFill>
                  <a:srgbClr val="996633"/>
                </a:solidFill>
                <a:latin typeface="Times New Roman" pitchFamily="18" charset="0"/>
                <a:cs typeface="Times New Roman" pitchFamily="18" charset="0"/>
              </a:rPr>
              <a:t>foundest</a:t>
            </a:r>
            <a:r>
              <a:rPr lang="en-US" sz="2200" dirty="0" smtClean="0">
                <a:solidFill>
                  <a:srgbClr val="996633"/>
                </a:solidFill>
                <a:latin typeface="Times New Roman" pitchFamily="18" charset="0"/>
                <a:cs typeface="Times New Roman" pitchFamily="18" charset="0"/>
              </a:rPr>
              <a:t> his heart faithful before thee, and </a:t>
            </a:r>
            <a:r>
              <a:rPr lang="en-US" sz="2200" dirty="0" err="1" smtClean="0">
                <a:solidFill>
                  <a:srgbClr val="996633"/>
                </a:solidFill>
                <a:latin typeface="Times New Roman" pitchFamily="18" charset="0"/>
                <a:cs typeface="Times New Roman" pitchFamily="18" charset="0"/>
              </a:rPr>
              <a:t>madest</a:t>
            </a:r>
            <a:r>
              <a:rPr lang="en-US" sz="2200" dirty="0" smtClean="0">
                <a:solidFill>
                  <a:srgbClr val="996633"/>
                </a:solidFill>
                <a:latin typeface="Times New Roman" pitchFamily="18" charset="0"/>
                <a:cs typeface="Times New Roman" pitchFamily="18" charset="0"/>
              </a:rPr>
              <a:t> a covenant with him to give the land of the Canaanites, the Hittites, the Amorites, and the </a:t>
            </a:r>
            <a:r>
              <a:rPr lang="en-US" sz="2200" dirty="0" err="1" smtClean="0">
                <a:solidFill>
                  <a:srgbClr val="996633"/>
                </a:solidFill>
                <a:latin typeface="Times New Roman" pitchFamily="18" charset="0"/>
                <a:cs typeface="Times New Roman" pitchFamily="18" charset="0"/>
              </a:rPr>
              <a:t>Perizzites</a:t>
            </a:r>
            <a:r>
              <a:rPr lang="en-US" sz="2200" dirty="0" smtClean="0">
                <a:solidFill>
                  <a:srgbClr val="996633"/>
                </a:solidFill>
                <a:latin typeface="Times New Roman" pitchFamily="18" charset="0"/>
                <a:cs typeface="Times New Roman" pitchFamily="18" charset="0"/>
              </a:rPr>
              <a:t>, and the </a:t>
            </a:r>
            <a:r>
              <a:rPr lang="en-US" sz="2200" dirty="0" err="1" smtClean="0">
                <a:solidFill>
                  <a:srgbClr val="996633"/>
                </a:solidFill>
                <a:latin typeface="Times New Roman" pitchFamily="18" charset="0"/>
                <a:cs typeface="Times New Roman" pitchFamily="18" charset="0"/>
              </a:rPr>
              <a:t>Jebusites</a:t>
            </a:r>
            <a:r>
              <a:rPr lang="en-US" sz="2200" dirty="0" smtClean="0">
                <a:solidFill>
                  <a:srgbClr val="996633"/>
                </a:solidFill>
                <a:latin typeface="Times New Roman" pitchFamily="18" charset="0"/>
                <a:cs typeface="Times New Roman" pitchFamily="18" charset="0"/>
              </a:rPr>
              <a:t>, and the </a:t>
            </a:r>
            <a:r>
              <a:rPr lang="en-US" sz="2200" dirty="0" err="1" smtClean="0">
                <a:solidFill>
                  <a:srgbClr val="996633"/>
                </a:solidFill>
                <a:latin typeface="Times New Roman" pitchFamily="18" charset="0"/>
                <a:cs typeface="Times New Roman" pitchFamily="18" charset="0"/>
              </a:rPr>
              <a:t>Girgashites</a:t>
            </a:r>
            <a:r>
              <a:rPr lang="en-US" sz="2200" dirty="0" smtClean="0">
                <a:solidFill>
                  <a:srgbClr val="996633"/>
                </a:solidFill>
                <a:latin typeface="Times New Roman" pitchFamily="18" charset="0"/>
                <a:cs typeface="Times New Roman" pitchFamily="18" charset="0"/>
              </a:rPr>
              <a:t>, to give </a:t>
            </a:r>
            <a:r>
              <a:rPr lang="en-US" sz="2200" i="1" dirty="0" smtClean="0">
                <a:solidFill>
                  <a:srgbClr val="996633"/>
                </a:solidFill>
                <a:latin typeface="Times New Roman" pitchFamily="18" charset="0"/>
                <a:cs typeface="Times New Roman" pitchFamily="18" charset="0"/>
              </a:rPr>
              <a:t>[it, I say], to his seed, and hast performed thy words; for thou [art] righteous: </a:t>
            </a:r>
          </a:p>
          <a:p>
            <a:r>
              <a:rPr lang="en-US" sz="2200" dirty="0" smtClean="0">
                <a:solidFill>
                  <a:srgbClr val="996633"/>
                </a:solidFill>
                <a:latin typeface="Times New Roman" pitchFamily="18" charset="0"/>
                <a:cs typeface="Times New Roman" pitchFamily="18" charset="0"/>
              </a:rPr>
              <a:t>And didst see the affliction of our fathers in Egypt, and </a:t>
            </a:r>
            <a:r>
              <a:rPr lang="en-US" sz="2200" dirty="0" err="1" smtClean="0">
                <a:solidFill>
                  <a:srgbClr val="996633"/>
                </a:solidFill>
                <a:latin typeface="Times New Roman" pitchFamily="18" charset="0"/>
                <a:cs typeface="Times New Roman" pitchFamily="18" charset="0"/>
              </a:rPr>
              <a:t>heardest</a:t>
            </a:r>
            <a:r>
              <a:rPr lang="en-US" sz="2200" dirty="0" smtClean="0">
                <a:solidFill>
                  <a:srgbClr val="996633"/>
                </a:solidFill>
                <a:latin typeface="Times New Roman" pitchFamily="18" charset="0"/>
                <a:cs typeface="Times New Roman" pitchFamily="18" charset="0"/>
              </a:rPr>
              <a:t> their cry by the Red sea; </a:t>
            </a:r>
          </a:p>
          <a:p>
            <a:r>
              <a:rPr lang="en-US" sz="2200" dirty="0" smtClean="0">
                <a:solidFill>
                  <a:srgbClr val="996633"/>
                </a:solidFill>
                <a:latin typeface="Times New Roman" pitchFamily="18" charset="0"/>
                <a:cs typeface="Times New Roman" pitchFamily="18" charset="0"/>
              </a:rPr>
              <a:t>And </a:t>
            </a:r>
            <a:r>
              <a:rPr lang="en-US" sz="2200" dirty="0" err="1" smtClean="0">
                <a:solidFill>
                  <a:srgbClr val="996633"/>
                </a:solidFill>
                <a:latin typeface="Times New Roman" pitchFamily="18" charset="0"/>
                <a:cs typeface="Times New Roman" pitchFamily="18" charset="0"/>
              </a:rPr>
              <a:t>shewedst</a:t>
            </a:r>
            <a:r>
              <a:rPr lang="en-US" sz="2200" dirty="0" smtClean="0">
                <a:solidFill>
                  <a:srgbClr val="996633"/>
                </a:solidFill>
                <a:latin typeface="Times New Roman" pitchFamily="18" charset="0"/>
                <a:cs typeface="Times New Roman" pitchFamily="18" charset="0"/>
              </a:rPr>
              <a:t> signs and wonders upon Pharaoh, and on all his servants, and on all the people of his land: for thou </a:t>
            </a:r>
            <a:r>
              <a:rPr lang="en-US" sz="2200" dirty="0" err="1" smtClean="0">
                <a:solidFill>
                  <a:srgbClr val="996633"/>
                </a:solidFill>
                <a:latin typeface="Times New Roman" pitchFamily="18" charset="0"/>
                <a:cs typeface="Times New Roman" pitchFamily="18" charset="0"/>
              </a:rPr>
              <a:t>knewest</a:t>
            </a:r>
            <a:r>
              <a:rPr lang="en-US" sz="2200" dirty="0" smtClean="0">
                <a:solidFill>
                  <a:srgbClr val="996633"/>
                </a:solidFill>
                <a:latin typeface="Times New Roman" pitchFamily="18" charset="0"/>
                <a:cs typeface="Times New Roman" pitchFamily="18" charset="0"/>
              </a:rPr>
              <a:t> that they dealt proudly against them. So didst thou get thee a name, as </a:t>
            </a:r>
            <a:r>
              <a:rPr lang="en-US" sz="2200" i="1" dirty="0" smtClean="0">
                <a:solidFill>
                  <a:srgbClr val="996633"/>
                </a:solidFill>
                <a:latin typeface="Times New Roman" pitchFamily="18" charset="0"/>
                <a:cs typeface="Times New Roman" pitchFamily="18" charset="0"/>
              </a:rPr>
              <a:t>[it is] this day. </a:t>
            </a:r>
          </a:p>
          <a:p>
            <a:r>
              <a:rPr lang="en-US" sz="2200" dirty="0" smtClean="0">
                <a:solidFill>
                  <a:srgbClr val="996633"/>
                </a:solidFill>
                <a:latin typeface="Times New Roman" pitchFamily="18" charset="0"/>
                <a:cs typeface="Times New Roman" pitchFamily="18" charset="0"/>
              </a:rPr>
              <a:t>And thou didst divide the sea before them, so that they went through the midst of the sea on the dry land; and their persecutors thou </a:t>
            </a:r>
            <a:r>
              <a:rPr lang="en-US" sz="2200" dirty="0" err="1" smtClean="0">
                <a:solidFill>
                  <a:srgbClr val="996633"/>
                </a:solidFill>
                <a:latin typeface="Times New Roman" pitchFamily="18" charset="0"/>
                <a:cs typeface="Times New Roman" pitchFamily="18" charset="0"/>
              </a:rPr>
              <a:t>threwest</a:t>
            </a:r>
            <a:r>
              <a:rPr lang="en-US" sz="2200" dirty="0" smtClean="0">
                <a:solidFill>
                  <a:srgbClr val="996633"/>
                </a:solidFill>
                <a:latin typeface="Times New Roman" pitchFamily="18" charset="0"/>
                <a:cs typeface="Times New Roman" pitchFamily="18" charset="0"/>
              </a:rPr>
              <a:t> into the deeps, as a stone into the mighty waters.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Nehemiah 9:5-38  cont.</a:t>
            </a:r>
            <a:endParaRPr lang="en-US" dirty="0">
              <a:solidFill>
                <a:srgbClr val="996633"/>
              </a:solidFill>
            </a:endParaRPr>
          </a:p>
        </p:txBody>
      </p:sp>
      <p:sp>
        <p:nvSpPr>
          <p:cNvPr id="3" name="Content Placeholder 2"/>
          <p:cNvSpPr>
            <a:spLocks noGrp="1"/>
          </p:cNvSpPr>
          <p:nvPr>
            <p:ph idx="1"/>
          </p:nvPr>
        </p:nvSpPr>
        <p:spPr/>
        <p:txBody>
          <a:bodyPr/>
          <a:lstStyle/>
          <a:p>
            <a:r>
              <a:rPr lang="en-US" sz="2200" i="1" dirty="0" smtClean="0">
                <a:solidFill>
                  <a:srgbClr val="996633"/>
                </a:solidFill>
                <a:latin typeface="Times New Roman" pitchFamily="18" charset="0"/>
                <a:cs typeface="Times New Roman" pitchFamily="18" charset="0"/>
              </a:rPr>
              <a:t>Moreover thou </a:t>
            </a:r>
            <a:r>
              <a:rPr lang="en-US" sz="2200" i="1" dirty="0" err="1" smtClean="0">
                <a:solidFill>
                  <a:srgbClr val="996633"/>
                </a:solidFill>
                <a:latin typeface="Times New Roman" pitchFamily="18" charset="0"/>
                <a:cs typeface="Times New Roman" pitchFamily="18" charset="0"/>
              </a:rPr>
              <a:t>leddest</a:t>
            </a:r>
            <a:r>
              <a:rPr lang="en-US" sz="2200" i="1" dirty="0" smtClean="0">
                <a:solidFill>
                  <a:srgbClr val="996633"/>
                </a:solidFill>
                <a:latin typeface="Times New Roman" pitchFamily="18" charset="0"/>
                <a:cs typeface="Times New Roman" pitchFamily="18" charset="0"/>
              </a:rPr>
              <a:t> them in the day by a cloudy pillar; and in the night by a pillar of fire, to give them light in the way wherein they should go. </a:t>
            </a:r>
          </a:p>
          <a:p>
            <a:r>
              <a:rPr lang="en-US" sz="2200" i="1" dirty="0" smtClean="0">
                <a:solidFill>
                  <a:srgbClr val="996633"/>
                </a:solidFill>
                <a:latin typeface="Times New Roman" pitchFamily="18" charset="0"/>
                <a:cs typeface="Times New Roman" pitchFamily="18" charset="0"/>
              </a:rPr>
              <a:t>Thou </a:t>
            </a:r>
            <a:r>
              <a:rPr lang="en-US" sz="2200" i="1" dirty="0" err="1" smtClean="0">
                <a:solidFill>
                  <a:srgbClr val="996633"/>
                </a:solidFill>
                <a:latin typeface="Times New Roman" pitchFamily="18" charset="0"/>
                <a:cs typeface="Times New Roman" pitchFamily="18" charset="0"/>
              </a:rPr>
              <a:t>camest</a:t>
            </a:r>
            <a:r>
              <a:rPr lang="en-US" sz="2200" i="1" dirty="0" smtClean="0">
                <a:solidFill>
                  <a:srgbClr val="996633"/>
                </a:solidFill>
                <a:latin typeface="Times New Roman" pitchFamily="18" charset="0"/>
                <a:cs typeface="Times New Roman" pitchFamily="18" charset="0"/>
              </a:rPr>
              <a:t> down also upon mount Sinai, and </a:t>
            </a:r>
            <a:r>
              <a:rPr lang="en-US" sz="2200" i="1" dirty="0" err="1" smtClean="0">
                <a:solidFill>
                  <a:srgbClr val="996633"/>
                </a:solidFill>
                <a:latin typeface="Times New Roman" pitchFamily="18" charset="0"/>
                <a:cs typeface="Times New Roman" pitchFamily="18" charset="0"/>
              </a:rPr>
              <a:t>spakest</a:t>
            </a:r>
            <a:r>
              <a:rPr lang="en-US" sz="2200" i="1" dirty="0" smtClean="0">
                <a:solidFill>
                  <a:srgbClr val="996633"/>
                </a:solidFill>
                <a:latin typeface="Times New Roman" pitchFamily="18" charset="0"/>
                <a:cs typeface="Times New Roman" pitchFamily="18" charset="0"/>
              </a:rPr>
              <a:t> with them from heaven, and </a:t>
            </a:r>
            <a:r>
              <a:rPr lang="en-US" sz="2200" i="1" dirty="0" err="1" smtClean="0">
                <a:solidFill>
                  <a:srgbClr val="996633"/>
                </a:solidFill>
                <a:latin typeface="Times New Roman" pitchFamily="18" charset="0"/>
                <a:cs typeface="Times New Roman" pitchFamily="18" charset="0"/>
              </a:rPr>
              <a:t>gavest</a:t>
            </a:r>
            <a:r>
              <a:rPr lang="en-US" sz="2200" i="1" dirty="0" smtClean="0">
                <a:solidFill>
                  <a:srgbClr val="996633"/>
                </a:solidFill>
                <a:latin typeface="Times New Roman" pitchFamily="18" charset="0"/>
                <a:cs typeface="Times New Roman" pitchFamily="18" charset="0"/>
              </a:rPr>
              <a:t> them right judgments, and true laws, good statutes and commandments: </a:t>
            </a:r>
          </a:p>
          <a:p>
            <a:r>
              <a:rPr lang="en-US" sz="2200" i="1" dirty="0" smtClean="0">
                <a:solidFill>
                  <a:srgbClr val="996633"/>
                </a:solidFill>
                <a:latin typeface="Times New Roman" pitchFamily="18" charset="0"/>
                <a:cs typeface="Times New Roman" pitchFamily="18" charset="0"/>
              </a:rPr>
              <a:t>And </a:t>
            </a:r>
            <a:r>
              <a:rPr lang="en-US" sz="2200" i="1" dirty="0" err="1" smtClean="0">
                <a:solidFill>
                  <a:srgbClr val="996633"/>
                </a:solidFill>
                <a:latin typeface="Times New Roman" pitchFamily="18" charset="0"/>
                <a:cs typeface="Times New Roman" pitchFamily="18" charset="0"/>
              </a:rPr>
              <a:t>madest</a:t>
            </a:r>
            <a:r>
              <a:rPr lang="en-US" sz="2200" i="1" dirty="0" smtClean="0">
                <a:solidFill>
                  <a:srgbClr val="996633"/>
                </a:solidFill>
                <a:latin typeface="Times New Roman" pitchFamily="18" charset="0"/>
                <a:cs typeface="Times New Roman" pitchFamily="18" charset="0"/>
              </a:rPr>
              <a:t> known unto them thy holy </a:t>
            </a:r>
            <a:r>
              <a:rPr lang="en-US" sz="2200" i="1" dirty="0" err="1" smtClean="0">
                <a:solidFill>
                  <a:srgbClr val="996633"/>
                </a:solidFill>
                <a:latin typeface="Times New Roman" pitchFamily="18" charset="0"/>
                <a:cs typeface="Times New Roman" pitchFamily="18" charset="0"/>
              </a:rPr>
              <a:t>sabbath</a:t>
            </a:r>
            <a:r>
              <a:rPr lang="en-US" sz="2200" i="1" dirty="0" smtClean="0">
                <a:solidFill>
                  <a:srgbClr val="996633"/>
                </a:solidFill>
                <a:latin typeface="Times New Roman" pitchFamily="18" charset="0"/>
                <a:cs typeface="Times New Roman" pitchFamily="18" charset="0"/>
              </a:rPr>
              <a:t>, and </a:t>
            </a:r>
            <a:r>
              <a:rPr lang="en-US" sz="2200" i="1" dirty="0" err="1" smtClean="0">
                <a:solidFill>
                  <a:srgbClr val="996633"/>
                </a:solidFill>
                <a:latin typeface="Times New Roman" pitchFamily="18" charset="0"/>
                <a:cs typeface="Times New Roman" pitchFamily="18" charset="0"/>
              </a:rPr>
              <a:t>commandedst</a:t>
            </a:r>
            <a:r>
              <a:rPr lang="en-US" sz="2200" i="1" dirty="0" smtClean="0">
                <a:solidFill>
                  <a:srgbClr val="996633"/>
                </a:solidFill>
                <a:latin typeface="Times New Roman" pitchFamily="18" charset="0"/>
                <a:cs typeface="Times New Roman" pitchFamily="18" charset="0"/>
              </a:rPr>
              <a:t> them precepts, statutes, and laws, by the hand of Moses thy servant: </a:t>
            </a:r>
          </a:p>
          <a:p>
            <a:r>
              <a:rPr lang="en-US" sz="2200" i="1" dirty="0" smtClean="0">
                <a:solidFill>
                  <a:srgbClr val="996633"/>
                </a:solidFill>
                <a:latin typeface="Times New Roman" pitchFamily="18" charset="0"/>
                <a:cs typeface="Times New Roman" pitchFamily="18" charset="0"/>
              </a:rPr>
              <a:t>And </a:t>
            </a:r>
            <a:r>
              <a:rPr lang="en-US" sz="2200" i="1" dirty="0" err="1" smtClean="0">
                <a:solidFill>
                  <a:srgbClr val="996633"/>
                </a:solidFill>
                <a:latin typeface="Times New Roman" pitchFamily="18" charset="0"/>
                <a:cs typeface="Times New Roman" pitchFamily="18" charset="0"/>
              </a:rPr>
              <a:t>gavest</a:t>
            </a:r>
            <a:r>
              <a:rPr lang="en-US" sz="2200" i="1" dirty="0" smtClean="0">
                <a:solidFill>
                  <a:srgbClr val="996633"/>
                </a:solidFill>
                <a:latin typeface="Times New Roman" pitchFamily="18" charset="0"/>
                <a:cs typeface="Times New Roman" pitchFamily="18" charset="0"/>
              </a:rPr>
              <a:t> them bread from heaven for their hunger, and </a:t>
            </a:r>
            <a:r>
              <a:rPr lang="en-US" sz="2200" i="1" dirty="0" err="1" smtClean="0">
                <a:solidFill>
                  <a:srgbClr val="996633"/>
                </a:solidFill>
                <a:latin typeface="Times New Roman" pitchFamily="18" charset="0"/>
                <a:cs typeface="Times New Roman" pitchFamily="18" charset="0"/>
              </a:rPr>
              <a:t>broughtest</a:t>
            </a:r>
            <a:r>
              <a:rPr lang="en-US" sz="2200" i="1" dirty="0" smtClean="0">
                <a:solidFill>
                  <a:srgbClr val="996633"/>
                </a:solidFill>
                <a:latin typeface="Times New Roman" pitchFamily="18" charset="0"/>
                <a:cs typeface="Times New Roman" pitchFamily="18" charset="0"/>
              </a:rPr>
              <a:t> forth water for them out of the rock for their thirst, and </a:t>
            </a:r>
            <a:r>
              <a:rPr lang="en-US" sz="2200" i="1" dirty="0" err="1" smtClean="0">
                <a:solidFill>
                  <a:srgbClr val="996633"/>
                </a:solidFill>
                <a:latin typeface="Times New Roman" pitchFamily="18" charset="0"/>
                <a:cs typeface="Times New Roman" pitchFamily="18" charset="0"/>
              </a:rPr>
              <a:t>promisedst</a:t>
            </a:r>
            <a:r>
              <a:rPr lang="en-US" sz="2200" i="1" dirty="0" smtClean="0">
                <a:solidFill>
                  <a:srgbClr val="996633"/>
                </a:solidFill>
                <a:latin typeface="Times New Roman" pitchFamily="18" charset="0"/>
                <a:cs typeface="Times New Roman" pitchFamily="18" charset="0"/>
              </a:rPr>
              <a:t> them that they should go in to possess the land which thou </a:t>
            </a:r>
            <a:r>
              <a:rPr lang="en-US" sz="2200" i="1" dirty="0" err="1" smtClean="0">
                <a:solidFill>
                  <a:srgbClr val="996633"/>
                </a:solidFill>
                <a:latin typeface="Times New Roman" pitchFamily="18" charset="0"/>
                <a:cs typeface="Times New Roman" pitchFamily="18" charset="0"/>
              </a:rPr>
              <a:t>hadst</a:t>
            </a:r>
            <a:r>
              <a:rPr lang="en-US" sz="2200" i="1" dirty="0" smtClean="0">
                <a:solidFill>
                  <a:srgbClr val="996633"/>
                </a:solidFill>
                <a:latin typeface="Times New Roman" pitchFamily="18" charset="0"/>
                <a:cs typeface="Times New Roman" pitchFamily="18" charset="0"/>
              </a:rPr>
              <a:t> sworn to give them.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Nehemiah 9:5-38  cont.</a:t>
            </a:r>
            <a:endParaRPr lang="en-US" dirty="0">
              <a:solidFill>
                <a:srgbClr val="996633"/>
              </a:solidFill>
            </a:endParaRPr>
          </a:p>
        </p:txBody>
      </p:sp>
      <p:sp>
        <p:nvSpPr>
          <p:cNvPr id="3" name="Content Placeholder 2"/>
          <p:cNvSpPr>
            <a:spLocks noGrp="1"/>
          </p:cNvSpPr>
          <p:nvPr>
            <p:ph idx="1"/>
          </p:nvPr>
        </p:nvSpPr>
        <p:spPr>
          <a:xfrm>
            <a:off x="457200" y="1905000"/>
            <a:ext cx="8229600" cy="4221163"/>
          </a:xfrm>
        </p:spPr>
        <p:txBody>
          <a:bodyPr/>
          <a:lstStyle/>
          <a:p>
            <a:r>
              <a:rPr lang="en-US" sz="2400" dirty="0" smtClean="0">
                <a:solidFill>
                  <a:srgbClr val="996633"/>
                </a:solidFill>
                <a:latin typeface="Times New Roman" pitchFamily="18" charset="0"/>
                <a:cs typeface="Times New Roman" pitchFamily="18" charset="0"/>
              </a:rPr>
              <a:t>But they and our fathers dealt proudly, and hardened their necks, and hearkened not to thy commandments, </a:t>
            </a:r>
          </a:p>
          <a:p>
            <a:r>
              <a:rPr lang="en-US" sz="2400" dirty="0" smtClean="0">
                <a:solidFill>
                  <a:srgbClr val="996633"/>
                </a:solidFill>
                <a:latin typeface="Times New Roman" pitchFamily="18" charset="0"/>
                <a:cs typeface="Times New Roman" pitchFamily="18" charset="0"/>
              </a:rPr>
              <a:t>And refused to obey, neither were mindful of thy wonders that thou didst among them; but hardened their necks, and in their rebellion appointed a captain to return to their bondage: but thou </a:t>
            </a:r>
            <a:r>
              <a:rPr lang="en-US" sz="2400" i="1" dirty="0" smtClean="0">
                <a:solidFill>
                  <a:srgbClr val="996633"/>
                </a:solidFill>
                <a:latin typeface="Times New Roman" pitchFamily="18" charset="0"/>
                <a:cs typeface="Times New Roman" pitchFamily="18" charset="0"/>
              </a:rPr>
              <a:t>[art] a God ready to pardon, gracious and merciful, slow to anger, and of great kindness, and </a:t>
            </a:r>
            <a:r>
              <a:rPr lang="en-US" sz="2400" i="1" dirty="0" err="1" smtClean="0">
                <a:solidFill>
                  <a:srgbClr val="996633"/>
                </a:solidFill>
                <a:latin typeface="Times New Roman" pitchFamily="18" charset="0"/>
                <a:cs typeface="Times New Roman" pitchFamily="18" charset="0"/>
              </a:rPr>
              <a:t>forsookest</a:t>
            </a:r>
            <a:r>
              <a:rPr lang="en-US" sz="2400" i="1" dirty="0" smtClean="0">
                <a:solidFill>
                  <a:srgbClr val="996633"/>
                </a:solidFill>
                <a:latin typeface="Times New Roman" pitchFamily="18" charset="0"/>
                <a:cs typeface="Times New Roman" pitchFamily="18" charset="0"/>
              </a:rPr>
              <a:t> them not. </a:t>
            </a:r>
          </a:p>
          <a:p>
            <a:r>
              <a:rPr lang="en-US" sz="2400" dirty="0" smtClean="0">
                <a:solidFill>
                  <a:srgbClr val="996633"/>
                </a:solidFill>
                <a:latin typeface="Times New Roman" pitchFamily="18" charset="0"/>
                <a:cs typeface="Times New Roman" pitchFamily="18" charset="0"/>
              </a:rPr>
              <a:t>Yea, when they had made them a molten calf, and said, This </a:t>
            </a:r>
            <a:r>
              <a:rPr lang="en-US" sz="2400" i="1" dirty="0" smtClean="0">
                <a:solidFill>
                  <a:srgbClr val="996633"/>
                </a:solidFill>
                <a:latin typeface="Times New Roman" pitchFamily="18" charset="0"/>
                <a:cs typeface="Times New Roman" pitchFamily="18" charset="0"/>
              </a:rPr>
              <a:t>[is] thy God that brought thee up out of Egypt, and had wrought great provocations;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Nehemiah 9:5-38  cont.</a:t>
            </a:r>
            <a:endParaRPr lang="en-US" dirty="0">
              <a:solidFill>
                <a:srgbClr val="996633"/>
              </a:solidFill>
            </a:endParaRPr>
          </a:p>
        </p:txBody>
      </p:sp>
      <p:sp>
        <p:nvSpPr>
          <p:cNvPr id="3" name="Content Placeholder 2"/>
          <p:cNvSpPr>
            <a:spLocks noGrp="1"/>
          </p:cNvSpPr>
          <p:nvPr>
            <p:ph idx="1"/>
          </p:nvPr>
        </p:nvSpPr>
        <p:spPr>
          <a:xfrm>
            <a:off x="457200" y="2057400"/>
            <a:ext cx="8229600" cy="4068763"/>
          </a:xfrm>
        </p:spPr>
        <p:txBody>
          <a:bodyPr/>
          <a:lstStyle/>
          <a:p>
            <a:r>
              <a:rPr lang="en-US" sz="2400" i="1" dirty="0" smtClean="0">
                <a:solidFill>
                  <a:srgbClr val="996633"/>
                </a:solidFill>
                <a:latin typeface="Times New Roman" pitchFamily="18" charset="0"/>
                <a:cs typeface="Times New Roman" pitchFamily="18" charset="0"/>
              </a:rPr>
              <a:t>Yet thou in thy manifold mercies </a:t>
            </a:r>
            <a:r>
              <a:rPr lang="en-US" sz="2400" i="1" dirty="0" err="1" smtClean="0">
                <a:solidFill>
                  <a:srgbClr val="996633"/>
                </a:solidFill>
                <a:latin typeface="Times New Roman" pitchFamily="18" charset="0"/>
                <a:cs typeface="Times New Roman" pitchFamily="18" charset="0"/>
              </a:rPr>
              <a:t>forsookest</a:t>
            </a:r>
            <a:r>
              <a:rPr lang="en-US" sz="2400" i="1" dirty="0" smtClean="0">
                <a:solidFill>
                  <a:srgbClr val="996633"/>
                </a:solidFill>
                <a:latin typeface="Times New Roman" pitchFamily="18" charset="0"/>
                <a:cs typeface="Times New Roman" pitchFamily="18" charset="0"/>
              </a:rPr>
              <a:t> them not in the wilderness: the pillar of the cloud departed not from them by day, to lead them in the way; neither the pillar of fire by night, to </a:t>
            </a:r>
            <a:r>
              <a:rPr lang="en-US" sz="2400" i="1" dirty="0" err="1" smtClean="0">
                <a:solidFill>
                  <a:srgbClr val="996633"/>
                </a:solidFill>
                <a:latin typeface="Times New Roman" pitchFamily="18" charset="0"/>
                <a:cs typeface="Times New Roman" pitchFamily="18" charset="0"/>
              </a:rPr>
              <a:t>shew</a:t>
            </a:r>
            <a:r>
              <a:rPr lang="en-US" sz="2400" i="1" dirty="0" smtClean="0">
                <a:solidFill>
                  <a:srgbClr val="996633"/>
                </a:solidFill>
                <a:latin typeface="Times New Roman" pitchFamily="18" charset="0"/>
                <a:cs typeface="Times New Roman" pitchFamily="18" charset="0"/>
              </a:rPr>
              <a:t> them light, and the way wherein they should go. </a:t>
            </a:r>
          </a:p>
          <a:p>
            <a:r>
              <a:rPr lang="en-US" sz="2400" i="1" dirty="0" smtClean="0">
                <a:solidFill>
                  <a:srgbClr val="996633"/>
                </a:solidFill>
                <a:latin typeface="Times New Roman" pitchFamily="18" charset="0"/>
                <a:cs typeface="Times New Roman" pitchFamily="18" charset="0"/>
              </a:rPr>
              <a:t>Thou </a:t>
            </a:r>
            <a:r>
              <a:rPr lang="en-US" sz="2400" i="1" dirty="0" err="1" smtClean="0">
                <a:solidFill>
                  <a:srgbClr val="996633"/>
                </a:solidFill>
                <a:latin typeface="Times New Roman" pitchFamily="18" charset="0"/>
                <a:cs typeface="Times New Roman" pitchFamily="18" charset="0"/>
              </a:rPr>
              <a:t>gavest</a:t>
            </a:r>
            <a:r>
              <a:rPr lang="en-US" sz="2400" i="1" dirty="0" smtClean="0">
                <a:solidFill>
                  <a:srgbClr val="996633"/>
                </a:solidFill>
                <a:latin typeface="Times New Roman" pitchFamily="18" charset="0"/>
                <a:cs typeface="Times New Roman" pitchFamily="18" charset="0"/>
              </a:rPr>
              <a:t> also thy good spirit to instruct them, and </a:t>
            </a:r>
            <a:r>
              <a:rPr lang="en-US" sz="2400" i="1" dirty="0" err="1" smtClean="0">
                <a:solidFill>
                  <a:srgbClr val="996633"/>
                </a:solidFill>
                <a:latin typeface="Times New Roman" pitchFamily="18" charset="0"/>
                <a:cs typeface="Times New Roman" pitchFamily="18" charset="0"/>
              </a:rPr>
              <a:t>withheldest</a:t>
            </a:r>
            <a:r>
              <a:rPr lang="en-US" sz="2400" i="1" dirty="0" smtClean="0">
                <a:solidFill>
                  <a:srgbClr val="996633"/>
                </a:solidFill>
                <a:latin typeface="Times New Roman" pitchFamily="18" charset="0"/>
                <a:cs typeface="Times New Roman" pitchFamily="18" charset="0"/>
              </a:rPr>
              <a:t> not thy manna from their mouth, and </a:t>
            </a:r>
            <a:r>
              <a:rPr lang="en-US" sz="2400" i="1" dirty="0" err="1" smtClean="0">
                <a:solidFill>
                  <a:srgbClr val="996633"/>
                </a:solidFill>
                <a:latin typeface="Times New Roman" pitchFamily="18" charset="0"/>
                <a:cs typeface="Times New Roman" pitchFamily="18" charset="0"/>
              </a:rPr>
              <a:t>gavest</a:t>
            </a:r>
            <a:r>
              <a:rPr lang="en-US" sz="2400" i="1" dirty="0" smtClean="0">
                <a:solidFill>
                  <a:srgbClr val="996633"/>
                </a:solidFill>
                <a:latin typeface="Times New Roman" pitchFamily="18" charset="0"/>
                <a:cs typeface="Times New Roman" pitchFamily="18" charset="0"/>
              </a:rPr>
              <a:t> them water for their thirst. </a:t>
            </a:r>
          </a:p>
          <a:p>
            <a:r>
              <a:rPr lang="en-US" sz="2400" i="1" dirty="0" smtClean="0">
                <a:solidFill>
                  <a:srgbClr val="996633"/>
                </a:solidFill>
                <a:latin typeface="Times New Roman" pitchFamily="18" charset="0"/>
                <a:cs typeface="Times New Roman" pitchFamily="18" charset="0"/>
              </a:rPr>
              <a:t>Yea, forty years didst thou sustain them in the wilderness, [so that] they lacked nothing; their clothes waxed not old, and their feet swelled not.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Nehemiah 9:5-38  cont.</a:t>
            </a:r>
            <a:endParaRPr lang="en-US" dirty="0">
              <a:solidFill>
                <a:srgbClr val="996633"/>
              </a:solidFill>
            </a:endParaRPr>
          </a:p>
        </p:txBody>
      </p:sp>
      <p:sp>
        <p:nvSpPr>
          <p:cNvPr id="3" name="Content Placeholder 2"/>
          <p:cNvSpPr>
            <a:spLocks noGrp="1"/>
          </p:cNvSpPr>
          <p:nvPr>
            <p:ph idx="1"/>
          </p:nvPr>
        </p:nvSpPr>
        <p:spPr/>
        <p:txBody>
          <a:bodyPr/>
          <a:lstStyle/>
          <a:p>
            <a:r>
              <a:rPr lang="en-US" sz="2400" i="1" dirty="0" smtClean="0">
                <a:solidFill>
                  <a:srgbClr val="996633"/>
                </a:solidFill>
                <a:latin typeface="Times New Roman" pitchFamily="18" charset="0"/>
                <a:cs typeface="Times New Roman" pitchFamily="18" charset="0"/>
              </a:rPr>
              <a:t>Moreover thou </a:t>
            </a:r>
            <a:r>
              <a:rPr lang="en-US" sz="2400" i="1" dirty="0" err="1" smtClean="0">
                <a:solidFill>
                  <a:srgbClr val="996633"/>
                </a:solidFill>
                <a:latin typeface="Times New Roman" pitchFamily="18" charset="0"/>
                <a:cs typeface="Times New Roman" pitchFamily="18" charset="0"/>
              </a:rPr>
              <a:t>gavest</a:t>
            </a:r>
            <a:r>
              <a:rPr lang="en-US" sz="2400" i="1" dirty="0" smtClean="0">
                <a:solidFill>
                  <a:srgbClr val="996633"/>
                </a:solidFill>
                <a:latin typeface="Times New Roman" pitchFamily="18" charset="0"/>
                <a:cs typeface="Times New Roman" pitchFamily="18" charset="0"/>
              </a:rPr>
              <a:t> them kingdoms and nations, and didst divide them into corners: so they possessed the land of </a:t>
            </a:r>
            <a:r>
              <a:rPr lang="en-US" sz="2400" i="1" dirty="0" err="1" smtClean="0">
                <a:solidFill>
                  <a:srgbClr val="996633"/>
                </a:solidFill>
                <a:latin typeface="Times New Roman" pitchFamily="18" charset="0"/>
                <a:cs typeface="Times New Roman" pitchFamily="18" charset="0"/>
              </a:rPr>
              <a:t>Sihon</a:t>
            </a:r>
            <a:r>
              <a:rPr lang="en-US" sz="2400" i="1" dirty="0" smtClean="0">
                <a:solidFill>
                  <a:srgbClr val="996633"/>
                </a:solidFill>
                <a:latin typeface="Times New Roman" pitchFamily="18" charset="0"/>
                <a:cs typeface="Times New Roman" pitchFamily="18" charset="0"/>
              </a:rPr>
              <a:t>, and the land of the king of </a:t>
            </a:r>
            <a:r>
              <a:rPr lang="en-US" sz="2400" i="1" dirty="0" err="1" smtClean="0">
                <a:solidFill>
                  <a:srgbClr val="996633"/>
                </a:solidFill>
                <a:latin typeface="Times New Roman" pitchFamily="18" charset="0"/>
                <a:cs typeface="Times New Roman" pitchFamily="18" charset="0"/>
              </a:rPr>
              <a:t>Heshbon</a:t>
            </a:r>
            <a:r>
              <a:rPr lang="en-US" sz="2400" i="1" dirty="0" smtClean="0">
                <a:solidFill>
                  <a:srgbClr val="996633"/>
                </a:solidFill>
                <a:latin typeface="Times New Roman" pitchFamily="18" charset="0"/>
                <a:cs typeface="Times New Roman" pitchFamily="18" charset="0"/>
              </a:rPr>
              <a:t>, and the land of </a:t>
            </a:r>
            <a:r>
              <a:rPr lang="en-US" sz="2400" i="1" dirty="0" err="1" smtClean="0">
                <a:solidFill>
                  <a:srgbClr val="996633"/>
                </a:solidFill>
                <a:latin typeface="Times New Roman" pitchFamily="18" charset="0"/>
                <a:cs typeface="Times New Roman" pitchFamily="18" charset="0"/>
              </a:rPr>
              <a:t>Og</a:t>
            </a:r>
            <a:r>
              <a:rPr lang="en-US" sz="2400" i="1" dirty="0" smtClean="0">
                <a:solidFill>
                  <a:srgbClr val="996633"/>
                </a:solidFill>
                <a:latin typeface="Times New Roman" pitchFamily="18" charset="0"/>
                <a:cs typeface="Times New Roman" pitchFamily="18" charset="0"/>
              </a:rPr>
              <a:t> king of Bashan. </a:t>
            </a:r>
          </a:p>
          <a:p>
            <a:r>
              <a:rPr lang="en-US" sz="2400" i="1" dirty="0" smtClean="0">
                <a:solidFill>
                  <a:srgbClr val="996633"/>
                </a:solidFill>
                <a:latin typeface="Times New Roman" pitchFamily="18" charset="0"/>
                <a:cs typeface="Times New Roman" pitchFamily="18" charset="0"/>
              </a:rPr>
              <a:t>Their children also </a:t>
            </a:r>
            <a:r>
              <a:rPr lang="en-US" sz="2400" i="1" dirty="0" err="1" smtClean="0">
                <a:solidFill>
                  <a:srgbClr val="996633"/>
                </a:solidFill>
                <a:latin typeface="Times New Roman" pitchFamily="18" charset="0"/>
                <a:cs typeface="Times New Roman" pitchFamily="18" charset="0"/>
              </a:rPr>
              <a:t>multipliedst</a:t>
            </a:r>
            <a:r>
              <a:rPr lang="en-US" sz="2400" i="1" dirty="0" smtClean="0">
                <a:solidFill>
                  <a:srgbClr val="996633"/>
                </a:solidFill>
                <a:latin typeface="Times New Roman" pitchFamily="18" charset="0"/>
                <a:cs typeface="Times New Roman" pitchFamily="18" charset="0"/>
              </a:rPr>
              <a:t> thou as the stars of heaven, and </a:t>
            </a:r>
            <a:r>
              <a:rPr lang="en-US" sz="2400" i="1" dirty="0" err="1" smtClean="0">
                <a:solidFill>
                  <a:srgbClr val="996633"/>
                </a:solidFill>
                <a:latin typeface="Times New Roman" pitchFamily="18" charset="0"/>
                <a:cs typeface="Times New Roman" pitchFamily="18" charset="0"/>
              </a:rPr>
              <a:t>broughtest</a:t>
            </a:r>
            <a:r>
              <a:rPr lang="en-US" sz="2400" i="1" dirty="0" smtClean="0">
                <a:solidFill>
                  <a:srgbClr val="996633"/>
                </a:solidFill>
                <a:latin typeface="Times New Roman" pitchFamily="18" charset="0"/>
                <a:cs typeface="Times New Roman" pitchFamily="18" charset="0"/>
              </a:rPr>
              <a:t> them into the land, concerning which thou </a:t>
            </a:r>
            <a:r>
              <a:rPr lang="en-US" sz="2400" i="1" dirty="0" err="1" smtClean="0">
                <a:solidFill>
                  <a:srgbClr val="996633"/>
                </a:solidFill>
                <a:latin typeface="Times New Roman" pitchFamily="18" charset="0"/>
                <a:cs typeface="Times New Roman" pitchFamily="18" charset="0"/>
              </a:rPr>
              <a:t>hadst</a:t>
            </a:r>
            <a:r>
              <a:rPr lang="en-US" sz="2400" i="1" dirty="0" smtClean="0">
                <a:solidFill>
                  <a:srgbClr val="996633"/>
                </a:solidFill>
                <a:latin typeface="Times New Roman" pitchFamily="18" charset="0"/>
                <a:cs typeface="Times New Roman" pitchFamily="18" charset="0"/>
              </a:rPr>
              <a:t> promised to their fathers, that they should go in to possess [it]. </a:t>
            </a:r>
          </a:p>
          <a:p>
            <a:r>
              <a:rPr lang="en-US" sz="2400" i="1" dirty="0" smtClean="0">
                <a:solidFill>
                  <a:srgbClr val="996633"/>
                </a:solidFill>
                <a:latin typeface="Times New Roman" pitchFamily="18" charset="0"/>
                <a:cs typeface="Times New Roman" pitchFamily="18" charset="0"/>
              </a:rPr>
              <a:t>So the children went in and possessed the land, and thou </a:t>
            </a:r>
            <a:r>
              <a:rPr lang="en-US" sz="2400" i="1" dirty="0" err="1" smtClean="0">
                <a:solidFill>
                  <a:srgbClr val="996633"/>
                </a:solidFill>
                <a:latin typeface="Times New Roman" pitchFamily="18" charset="0"/>
                <a:cs typeface="Times New Roman" pitchFamily="18" charset="0"/>
              </a:rPr>
              <a:t>subduedst</a:t>
            </a:r>
            <a:r>
              <a:rPr lang="en-US" sz="2400" i="1" dirty="0" smtClean="0">
                <a:solidFill>
                  <a:srgbClr val="996633"/>
                </a:solidFill>
                <a:latin typeface="Times New Roman" pitchFamily="18" charset="0"/>
                <a:cs typeface="Times New Roman" pitchFamily="18" charset="0"/>
              </a:rPr>
              <a:t> before them the inhabitants of the land, the Canaanites, and </a:t>
            </a:r>
            <a:r>
              <a:rPr lang="en-US" sz="2400" i="1" dirty="0" err="1" smtClean="0">
                <a:solidFill>
                  <a:srgbClr val="996633"/>
                </a:solidFill>
                <a:latin typeface="Times New Roman" pitchFamily="18" charset="0"/>
                <a:cs typeface="Times New Roman" pitchFamily="18" charset="0"/>
              </a:rPr>
              <a:t>gavest</a:t>
            </a:r>
            <a:r>
              <a:rPr lang="en-US" sz="2400" i="1" dirty="0" smtClean="0">
                <a:solidFill>
                  <a:srgbClr val="996633"/>
                </a:solidFill>
                <a:latin typeface="Times New Roman" pitchFamily="18" charset="0"/>
                <a:cs typeface="Times New Roman" pitchFamily="18" charset="0"/>
              </a:rPr>
              <a:t> them into their hands, with their kings, and the people of the land, that they might do with them as they would.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Nehemiah 9:5-38  cont.</a:t>
            </a:r>
            <a:endParaRPr lang="en-US" dirty="0">
              <a:solidFill>
                <a:srgbClr val="996633"/>
              </a:solidFill>
            </a:endParaRPr>
          </a:p>
        </p:txBody>
      </p:sp>
      <p:sp>
        <p:nvSpPr>
          <p:cNvPr id="3" name="Content Placeholder 2"/>
          <p:cNvSpPr>
            <a:spLocks noGrp="1"/>
          </p:cNvSpPr>
          <p:nvPr>
            <p:ph idx="1"/>
          </p:nvPr>
        </p:nvSpPr>
        <p:spPr/>
        <p:txBody>
          <a:bodyPr/>
          <a:lstStyle/>
          <a:p>
            <a:r>
              <a:rPr lang="en-US" sz="2200" i="1" dirty="0" smtClean="0">
                <a:solidFill>
                  <a:srgbClr val="996633"/>
                </a:solidFill>
                <a:latin typeface="Times New Roman" pitchFamily="18" charset="0"/>
                <a:cs typeface="Times New Roman" pitchFamily="18" charset="0"/>
              </a:rPr>
              <a:t>And they took strong cities, and a fat land, and possessed houses full of all goods, wells </a:t>
            </a:r>
            <a:r>
              <a:rPr lang="en-US" sz="2200" i="1" dirty="0" err="1" smtClean="0">
                <a:solidFill>
                  <a:srgbClr val="996633"/>
                </a:solidFill>
                <a:latin typeface="Times New Roman" pitchFamily="18" charset="0"/>
                <a:cs typeface="Times New Roman" pitchFamily="18" charset="0"/>
              </a:rPr>
              <a:t>digged</a:t>
            </a:r>
            <a:r>
              <a:rPr lang="en-US" sz="2200" i="1" dirty="0" smtClean="0">
                <a:solidFill>
                  <a:srgbClr val="996633"/>
                </a:solidFill>
                <a:latin typeface="Times New Roman" pitchFamily="18" charset="0"/>
                <a:cs typeface="Times New Roman" pitchFamily="18" charset="0"/>
              </a:rPr>
              <a:t>, vineyards, and </a:t>
            </a:r>
            <a:r>
              <a:rPr lang="en-US" sz="2200" i="1" dirty="0" err="1" smtClean="0">
                <a:solidFill>
                  <a:srgbClr val="996633"/>
                </a:solidFill>
                <a:latin typeface="Times New Roman" pitchFamily="18" charset="0"/>
                <a:cs typeface="Times New Roman" pitchFamily="18" charset="0"/>
              </a:rPr>
              <a:t>oliveyards</a:t>
            </a:r>
            <a:r>
              <a:rPr lang="en-US" sz="2200" i="1" dirty="0" smtClean="0">
                <a:solidFill>
                  <a:srgbClr val="996633"/>
                </a:solidFill>
                <a:latin typeface="Times New Roman" pitchFamily="18" charset="0"/>
                <a:cs typeface="Times New Roman" pitchFamily="18" charset="0"/>
              </a:rPr>
              <a:t>, and fruit trees in abundance: so they did eat, and were filled, and became fat, and delighted themselves in thy great goodness. </a:t>
            </a:r>
          </a:p>
          <a:p>
            <a:r>
              <a:rPr lang="en-US" sz="2200" i="1" dirty="0" smtClean="0">
                <a:solidFill>
                  <a:srgbClr val="996633"/>
                </a:solidFill>
                <a:latin typeface="Times New Roman" pitchFamily="18" charset="0"/>
                <a:cs typeface="Times New Roman" pitchFamily="18" charset="0"/>
              </a:rPr>
              <a:t>Nevertheless they were disobedient, and rebelled against thee, and cast thy law behind their backs, and slew thy prophets which testified against them to turn them to thee, and they wrought great provocations. </a:t>
            </a:r>
          </a:p>
          <a:p>
            <a:r>
              <a:rPr lang="en-US" sz="2200" i="1" dirty="0" smtClean="0">
                <a:solidFill>
                  <a:srgbClr val="996633"/>
                </a:solidFill>
                <a:latin typeface="Times New Roman" pitchFamily="18" charset="0"/>
                <a:cs typeface="Times New Roman" pitchFamily="18" charset="0"/>
              </a:rPr>
              <a:t>Therefore thou </a:t>
            </a:r>
            <a:r>
              <a:rPr lang="en-US" sz="2200" i="1" dirty="0" err="1" smtClean="0">
                <a:solidFill>
                  <a:srgbClr val="996633"/>
                </a:solidFill>
                <a:latin typeface="Times New Roman" pitchFamily="18" charset="0"/>
                <a:cs typeface="Times New Roman" pitchFamily="18" charset="0"/>
              </a:rPr>
              <a:t>deliveredst</a:t>
            </a:r>
            <a:r>
              <a:rPr lang="en-US" sz="2200" i="1" dirty="0" smtClean="0">
                <a:solidFill>
                  <a:srgbClr val="996633"/>
                </a:solidFill>
                <a:latin typeface="Times New Roman" pitchFamily="18" charset="0"/>
                <a:cs typeface="Times New Roman" pitchFamily="18" charset="0"/>
              </a:rPr>
              <a:t> them into the hand of their enemies, who vexed them: and in the time of their trouble, when they cried unto thee, thou </a:t>
            </a:r>
            <a:r>
              <a:rPr lang="en-US" sz="2200" i="1" dirty="0" err="1" smtClean="0">
                <a:solidFill>
                  <a:srgbClr val="996633"/>
                </a:solidFill>
                <a:latin typeface="Times New Roman" pitchFamily="18" charset="0"/>
                <a:cs typeface="Times New Roman" pitchFamily="18" charset="0"/>
              </a:rPr>
              <a:t>heardest</a:t>
            </a:r>
            <a:r>
              <a:rPr lang="en-US" sz="2200" i="1" dirty="0" smtClean="0">
                <a:solidFill>
                  <a:srgbClr val="996633"/>
                </a:solidFill>
                <a:latin typeface="Times New Roman" pitchFamily="18" charset="0"/>
                <a:cs typeface="Times New Roman" pitchFamily="18" charset="0"/>
              </a:rPr>
              <a:t> [them] from heaven; and according to thy manifold mercies thou </a:t>
            </a:r>
            <a:r>
              <a:rPr lang="en-US" sz="2200" i="1" dirty="0" err="1" smtClean="0">
                <a:solidFill>
                  <a:srgbClr val="996633"/>
                </a:solidFill>
                <a:latin typeface="Times New Roman" pitchFamily="18" charset="0"/>
                <a:cs typeface="Times New Roman" pitchFamily="18" charset="0"/>
              </a:rPr>
              <a:t>gavest</a:t>
            </a:r>
            <a:r>
              <a:rPr lang="en-US" sz="2200" i="1" dirty="0" smtClean="0">
                <a:solidFill>
                  <a:srgbClr val="996633"/>
                </a:solidFill>
                <a:latin typeface="Times New Roman" pitchFamily="18" charset="0"/>
                <a:cs typeface="Times New Roman" pitchFamily="18" charset="0"/>
              </a:rPr>
              <a:t> them </a:t>
            </a:r>
            <a:r>
              <a:rPr lang="en-US" sz="2200" i="1" dirty="0" err="1" smtClean="0">
                <a:solidFill>
                  <a:srgbClr val="996633"/>
                </a:solidFill>
                <a:latin typeface="Times New Roman" pitchFamily="18" charset="0"/>
                <a:cs typeface="Times New Roman" pitchFamily="18" charset="0"/>
              </a:rPr>
              <a:t>saviours</a:t>
            </a:r>
            <a:r>
              <a:rPr lang="en-US" sz="2200" i="1" dirty="0" smtClean="0">
                <a:solidFill>
                  <a:srgbClr val="996633"/>
                </a:solidFill>
                <a:latin typeface="Times New Roman" pitchFamily="18" charset="0"/>
                <a:cs typeface="Times New Roman" pitchFamily="18" charset="0"/>
              </a:rPr>
              <a:t>, who saved them out of the hand of their enemies.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3075" name="Rectangle 3"/>
          <p:cNvSpPr>
            <a:spLocks noGrp="1" noChangeArrowheads="1"/>
          </p:cNvSpPr>
          <p:nvPr>
            <p:ph idx="1"/>
          </p:nvPr>
        </p:nvSpPr>
        <p:spPr>
          <a:xfrm>
            <a:off x="228600" y="3581400"/>
            <a:ext cx="8686800" cy="2362200"/>
          </a:xfrm>
        </p:spPr>
        <p:txBody>
          <a:bodyPr>
            <a:normAutofit fontScale="92500" lnSpcReduction="10000"/>
          </a:bodyPr>
          <a:lstStyle/>
          <a:p>
            <a:pPr algn="ctr" eaLnBrk="1" hangingPunct="1">
              <a:buFontTx/>
              <a:buNone/>
            </a:pPr>
            <a:r>
              <a:rPr lang="en-US" sz="2400" i="1" dirty="0" smtClean="0">
                <a:latin typeface="Times New Roman" pitchFamily="18" charset="0"/>
                <a:cs typeface="Times New Roman" pitchFamily="18" charset="0"/>
              </a:rPr>
              <a:t>The Rev. </a:t>
            </a:r>
            <a:r>
              <a:rPr lang="en-US" sz="2400" i="1" dirty="0" err="1" smtClean="0">
                <a:latin typeface="Times New Roman" pitchFamily="18" charset="0"/>
                <a:cs typeface="Times New Roman" pitchFamily="18" charset="0"/>
              </a:rPr>
              <a:t>Mrs.Dr</a:t>
            </a:r>
            <a:r>
              <a:rPr lang="en-US" sz="2400" i="1" dirty="0" smtClean="0">
                <a:latin typeface="Times New Roman" pitchFamily="18" charset="0"/>
                <a:cs typeface="Times New Roman" pitchFamily="18" charset="0"/>
              </a:rPr>
              <a:t>.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Nehemiah 9:5-38  cont</a:t>
            </a:r>
            <a:r>
              <a:rPr lang="en-US" i="1" dirty="0" smtClean="0">
                <a:latin typeface="Times New Roman" pitchFamily="18" charset="0"/>
                <a:cs typeface="Times New Roman" pitchFamily="18" charset="0"/>
              </a:rPr>
              <a:t>.</a:t>
            </a:r>
            <a:endParaRPr lang="en-US" dirty="0"/>
          </a:p>
        </p:txBody>
      </p:sp>
      <p:sp>
        <p:nvSpPr>
          <p:cNvPr id="3" name="Content Placeholder 2"/>
          <p:cNvSpPr>
            <a:spLocks noGrp="1"/>
          </p:cNvSpPr>
          <p:nvPr>
            <p:ph idx="1"/>
          </p:nvPr>
        </p:nvSpPr>
        <p:spPr/>
        <p:txBody>
          <a:bodyPr/>
          <a:lstStyle/>
          <a:p>
            <a:r>
              <a:rPr lang="en-US" sz="2400" i="1" dirty="0" smtClean="0">
                <a:solidFill>
                  <a:srgbClr val="996633"/>
                </a:solidFill>
                <a:latin typeface="Times New Roman" pitchFamily="18" charset="0"/>
                <a:cs typeface="Times New Roman" pitchFamily="18" charset="0"/>
              </a:rPr>
              <a:t>But after they had rest, they did evil again before thee: therefore </a:t>
            </a:r>
            <a:r>
              <a:rPr lang="en-US" sz="2400" i="1" dirty="0" err="1" smtClean="0">
                <a:solidFill>
                  <a:srgbClr val="996633"/>
                </a:solidFill>
                <a:latin typeface="Times New Roman" pitchFamily="18" charset="0"/>
                <a:cs typeface="Times New Roman" pitchFamily="18" charset="0"/>
              </a:rPr>
              <a:t>leftest</a:t>
            </a:r>
            <a:r>
              <a:rPr lang="en-US" sz="2400" i="1" dirty="0" smtClean="0">
                <a:solidFill>
                  <a:srgbClr val="996633"/>
                </a:solidFill>
                <a:latin typeface="Times New Roman" pitchFamily="18" charset="0"/>
                <a:cs typeface="Times New Roman" pitchFamily="18" charset="0"/>
              </a:rPr>
              <a:t> thou them in the hand of their enemies, so that they had the dominion over them: yet when they returned, and cried unto thee, thou </a:t>
            </a:r>
            <a:r>
              <a:rPr lang="en-US" sz="2400" i="1" dirty="0" err="1" smtClean="0">
                <a:solidFill>
                  <a:srgbClr val="996633"/>
                </a:solidFill>
                <a:latin typeface="Times New Roman" pitchFamily="18" charset="0"/>
                <a:cs typeface="Times New Roman" pitchFamily="18" charset="0"/>
              </a:rPr>
              <a:t>heardest</a:t>
            </a:r>
            <a:r>
              <a:rPr lang="en-US" sz="2400" i="1" dirty="0" smtClean="0">
                <a:solidFill>
                  <a:srgbClr val="996633"/>
                </a:solidFill>
                <a:latin typeface="Times New Roman" pitchFamily="18" charset="0"/>
                <a:cs typeface="Times New Roman" pitchFamily="18" charset="0"/>
              </a:rPr>
              <a:t> [them] from heaven; and many times didst thou deliver them according to thy mercies; </a:t>
            </a:r>
          </a:p>
          <a:p>
            <a:r>
              <a:rPr lang="en-US" sz="2400" i="1" dirty="0" smtClean="0">
                <a:solidFill>
                  <a:srgbClr val="996633"/>
                </a:solidFill>
                <a:latin typeface="Times New Roman" pitchFamily="18" charset="0"/>
                <a:cs typeface="Times New Roman" pitchFamily="18" charset="0"/>
              </a:rPr>
              <a:t>And </a:t>
            </a:r>
            <a:r>
              <a:rPr lang="en-US" sz="2400" i="1" dirty="0" err="1" smtClean="0">
                <a:solidFill>
                  <a:srgbClr val="996633"/>
                </a:solidFill>
                <a:latin typeface="Times New Roman" pitchFamily="18" charset="0"/>
                <a:cs typeface="Times New Roman" pitchFamily="18" charset="0"/>
              </a:rPr>
              <a:t>testifiedst</a:t>
            </a:r>
            <a:r>
              <a:rPr lang="en-US" sz="2400" i="1" dirty="0" smtClean="0">
                <a:solidFill>
                  <a:srgbClr val="996633"/>
                </a:solidFill>
                <a:latin typeface="Times New Roman" pitchFamily="18" charset="0"/>
                <a:cs typeface="Times New Roman" pitchFamily="18" charset="0"/>
              </a:rPr>
              <a:t> against them, that thou </a:t>
            </a:r>
            <a:r>
              <a:rPr lang="en-US" sz="2400" i="1" dirty="0" err="1" smtClean="0">
                <a:solidFill>
                  <a:srgbClr val="996633"/>
                </a:solidFill>
                <a:latin typeface="Times New Roman" pitchFamily="18" charset="0"/>
                <a:cs typeface="Times New Roman" pitchFamily="18" charset="0"/>
              </a:rPr>
              <a:t>mightest</a:t>
            </a:r>
            <a:r>
              <a:rPr lang="en-US" sz="2400" i="1" dirty="0" smtClean="0">
                <a:solidFill>
                  <a:srgbClr val="996633"/>
                </a:solidFill>
                <a:latin typeface="Times New Roman" pitchFamily="18" charset="0"/>
                <a:cs typeface="Times New Roman" pitchFamily="18" charset="0"/>
              </a:rPr>
              <a:t> bring them again unto thy law: yet they dealt proudly, and hearkened not unto thy commandments, but sinned against thy judgments, (which if a man do, he shall live in them;) and withdrew the shoulder, and hardened their neck, and would not hear.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Nehemiah 9:5-38  cont.</a:t>
            </a:r>
            <a:endParaRPr lang="en-US" dirty="0">
              <a:solidFill>
                <a:srgbClr val="996633"/>
              </a:solidFill>
            </a:endParaRPr>
          </a:p>
        </p:txBody>
      </p:sp>
      <p:sp>
        <p:nvSpPr>
          <p:cNvPr id="3" name="Content Placeholder 2"/>
          <p:cNvSpPr>
            <a:spLocks noGrp="1"/>
          </p:cNvSpPr>
          <p:nvPr>
            <p:ph idx="1"/>
          </p:nvPr>
        </p:nvSpPr>
        <p:spPr/>
        <p:txBody>
          <a:bodyPr/>
          <a:lstStyle/>
          <a:p>
            <a:r>
              <a:rPr lang="en-US" sz="2400" i="1" dirty="0" smtClean="0">
                <a:solidFill>
                  <a:srgbClr val="996633"/>
                </a:solidFill>
                <a:latin typeface="Times New Roman" pitchFamily="18" charset="0"/>
                <a:cs typeface="Times New Roman" pitchFamily="18" charset="0"/>
              </a:rPr>
              <a:t>Yet many years didst thou forbear them, and </a:t>
            </a:r>
            <a:r>
              <a:rPr lang="en-US" sz="2400" i="1" dirty="0" err="1" smtClean="0">
                <a:solidFill>
                  <a:srgbClr val="996633"/>
                </a:solidFill>
                <a:latin typeface="Times New Roman" pitchFamily="18" charset="0"/>
                <a:cs typeface="Times New Roman" pitchFamily="18" charset="0"/>
              </a:rPr>
              <a:t>testifiedst</a:t>
            </a:r>
            <a:r>
              <a:rPr lang="en-US" sz="2400" i="1" dirty="0" smtClean="0">
                <a:solidFill>
                  <a:srgbClr val="996633"/>
                </a:solidFill>
                <a:latin typeface="Times New Roman" pitchFamily="18" charset="0"/>
                <a:cs typeface="Times New Roman" pitchFamily="18" charset="0"/>
              </a:rPr>
              <a:t> against them by thy spirit in thy prophets: yet would they not give ear: therefore </a:t>
            </a:r>
            <a:r>
              <a:rPr lang="en-US" sz="2400" i="1" dirty="0" err="1" smtClean="0">
                <a:solidFill>
                  <a:srgbClr val="996633"/>
                </a:solidFill>
                <a:latin typeface="Times New Roman" pitchFamily="18" charset="0"/>
                <a:cs typeface="Times New Roman" pitchFamily="18" charset="0"/>
              </a:rPr>
              <a:t>gavest</a:t>
            </a:r>
            <a:r>
              <a:rPr lang="en-US" sz="2400" i="1" dirty="0" smtClean="0">
                <a:solidFill>
                  <a:srgbClr val="996633"/>
                </a:solidFill>
                <a:latin typeface="Times New Roman" pitchFamily="18" charset="0"/>
                <a:cs typeface="Times New Roman" pitchFamily="18" charset="0"/>
              </a:rPr>
              <a:t> thou them into the hand of the people of the lands. </a:t>
            </a:r>
          </a:p>
          <a:p>
            <a:r>
              <a:rPr lang="en-US" sz="2400" i="1" dirty="0" smtClean="0">
                <a:solidFill>
                  <a:srgbClr val="996633"/>
                </a:solidFill>
                <a:latin typeface="Times New Roman" pitchFamily="18" charset="0"/>
                <a:cs typeface="Times New Roman" pitchFamily="18" charset="0"/>
              </a:rPr>
              <a:t>Nevertheless for thy great mercies' sake thou didst not utterly consume them, nor forsake them; for thou [art] a gracious and merciful God. </a:t>
            </a:r>
          </a:p>
          <a:p>
            <a:r>
              <a:rPr lang="en-US" sz="2400" i="1" dirty="0" smtClean="0">
                <a:solidFill>
                  <a:srgbClr val="996633"/>
                </a:solidFill>
                <a:latin typeface="Times New Roman" pitchFamily="18" charset="0"/>
                <a:cs typeface="Times New Roman" pitchFamily="18" charset="0"/>
              </a:rPr>
              <a:t>Now therefore, our God, the great, the mighty, and the terrible God, who </a:t>
            </a:r>
            <a:r>
              <a:rPr lang="en-US" sz="2400" i="1" dirty="0" err="1" smtClean="0">
                <a:solidFill>
                  <a:srgbClr val="996633"/>
                </a:solidFill>
                <a:latin typeface="Times New Roman" pitchFamily="18" charset="0"/>
                <a:cs typeface="Times New Roman" pitchFamily="18" charset="0"/>
              </a:rPr>
              <a:t>keepest</a:t>
            </a:r>
            <a:r>
              <a:rPr lang="en-US" sz="2400" i="1" dirty="0" smtClean="0">
                <a:solidFill>
                  <a:srgbClr val="996633"/>
                </a:solidFill>
                <a:latin typeface="Times New Roman" pitchFamily="18" charset="0"/>
                <a:cs typeface="Times New Roman" pitchFamily="18" charset="0"/>
              </a:rPr>
              <a:t> covenant and mercy, let not all the trouble seem little before thee, that hath come upon us, on our kings, on our princes, and on our priests, and on our prophets, and on our fathers, and on all thy people, since the time of the kings of Assyria unto this day.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Nehemiah 9:5-38  cont.</a:t>
            </a:r>
            <a:endParaRPr lang="en-US" dirty="0">
              <a:solidFill>
                <a:srgbClr val="996633"/>
              </a:solidFill>
            </a:endParaRPr>
          </a:p>
        </p:txBody>
      </p:sp>
      <p:sp>
        <p:nvSpPr>
          <p:cNvPr id="3" name="Content Placeholder 2"/>
          <p:cNvSpPr>
            <a:spLocks noGrp="1"/>
          </p:cNvSpPr>
          <p:nvPr>
            <p:ph idx="1"/>
          </p:nvPr>
        </p:nvSpPr>
        <p:spPr>
          <a:xfrm>
            <a:off x="457200" y="2057400"/>
            <a:ext cx="8229600" cy="4068763"/>
          </a:xfrm>
        </p:spPr>
        <p:txBody>
          <a:bodyPr/>
          <a:lstStyle/>
          <a:p>
            <a:r>
              <a:rPr lang="en-US" sz="2400" i="1" dirty="0" smtClean="0">
                <a:solidFill>
                  <a:srgbClr val="996633"/>
                </a:solidFill>
                <a:latin typeface="Times New Roman" pitchFamily="18" charset="0"/>
                <a:cs typeface="Times New Roman" pitchFamily="18" charset="0"/>
              </a:rPr>
              <a:t>Howbeit thou [art] just in all that is brought upon us; for thou hast done right, but we have done wickedly: </a:t>
            </a:r>
          </a:p>
          <a:p>
            <a:r>
              <a:rPr lang="en-US" sz="2400" i="1" dirty="0" smtClean="0">
                <a:solidFill>
                  <a:srgbClr val="996633"/>
                </a:solidFill>
                <a:latin typeface="Times New Roman" pitchFamily="18" charset="0"/>
                <a:cs typeface="Times New Roman" pitchFamily="18" charset="0"/>
              </a:rPr>
              <a:t>Neither have our kings, our princes, our priests, nor our fathers, kept thy law, nor hearkened unto thy commandments and thy testimonies, wherewith thou didst testify against them. </a:t>
            </a:r>
          </a:p>
          <a:p>
            <a:r>
              <a:rPr lang="en-US" sz="2400" i="1" dirty="0" smtClean="0">
                <a:solidFill>
                  <a:srgbClr val="996633"/>
                </a:solidFill>
                <a:latin typeface="Times New Roman" pitchFamily="18" charset="0"/>
                <a:cs typeface="Times New Roman" pitchFamily="18" charset="0"/>
              </a:rPr>
              <a:t>For they have not served thee in their kingdom, and in thy great goodness that thou </a:t>
            </a:r>
            <a:r>
              <a:rPr lang="en-US" sz="2400" i="1" dirty="0" err="1" smtClean="0">
                <a:solidFill>
                  <a:srgbClr val="996633"/>
                </a:solidFill>
                <a:latin typeface="Times New Roman" pitchFamily="18" charset="0"/>
                <a:cs typeface="Times New Roman" pitchFamily="18" charset="0"/>
              </a:rPr>
              <a:t>gavest</a:t>
            </a:r>
            <a:r>
              <a:rPr lang="en-US" sz="2400" i="1" dirty="0" smtClean="0">
                <a:solidFill>
                  <a:srgbClr val="996633"/>
                </a:solidFill>
                <a:latin typeface="Times New Roman" pitchFamily="18" charset="0"/>
                <a:cs typeface="Times New Roman" pitchFamily="18" charset="0"/>
              </a:rPr>
              <a:t> them, and in the large and fat land which thou </a:t>
            </a:r>
            <a:r>
              <a:rPr lang="en-US" sz="2400" i="1" dirty="0" err="1" smtClean="0">
                <a:solidFill>
                  <a:srgbClr val="996633"/>
                </a:solidFill>
                <a:latin typeface="Times New Roman" pitchFamily="18" charset="0"/>
                <a:cs typeface="Times New Roman" pitchFamily="18" charset="0"/>
              </a:rPr>
              <a:t>gavest</a:t>
            </a:r>
            <a:r>
              <a:rPr lang="en-US" sz="2400" i="1" dirty="0" smtClean="0">
                <a:solidFill>
                  <a:srgbClr val="996633"/>
                </a:solidFill>
                <a:latin typeface="Times New Roman" pitchFamily="18" charset="0"/>
                <a:cs typeface="Times New Roman" pitchFamily="18" charset="0"/>
              </a:rPr>
              <a:t> before them, neither turned they from their wicked works.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Nehemiah 9:5-38  cont.</a:t>
            </a:r>
            <a:endParaRPr lang="en-US" dirty="0">
              <a:solidFill>
                <a:srgbClr val="996633"/>
              </a:solidFill>
            </a:endParaRPr>
          </a:p>
        </p:txBody>
      </p:sp>
      <p:sp>
        <p:nvSpPr>
          <p:cNvPr id="3" name="Content Placeholder 2"/>
          <p:cNvSpPr>
            <a:spLocks noGrp="1"/>
          </p:cNvSpPr>
          <p:nvPr>
            <p:ph idx="1"/>
          </p:nvPr>
        </p:nvSpPr>
        <p:spPr>
          <a:xfrm>
            <a:off x="457200" y="2057400"/>
            <a:ext cx="8229600" cy="4068763"/>
          </a:xfrm>
        </p:spPr>
        <p:txBody>
          <a:bodyPr/>
          <a:lstStyle/>
          <a:p>
            <a:r>
              <a:rPr lang="en-US" sz="2400" dirty="0" smtClean="0">
                <a:solidFill>
                  <a:srgbClr val="996633"/>
                </a:solidFill>
                <a:latin typeface="Times New Roman" pitchFamily="18" charset="0"/>
                <a:cs typeface="Times New Roman" pitchFamily="18" charset="0"/>
              </a:rPr>
              <a:t>Behold, we </a:t>
            </a:r>
            <a:r>
              <a:rPr lang="en-US" sz="2400" i="1" dirty="0" smtClean="0">
                <a:solidFill>
                  <a:srgbClr val="996633"/>
                </a:solidFill>
                <a:latin typeface="Times New Roman" pitchFamily="18" charset="0"/>
                <a:cs typeface="Times New Roman" pitchFamily="18" charset="0"/>
              </a:rPr>
              <a:t>[are] servants this day, and [for] the land that thou </a:t>
            </a:r>
            <a:r>
              <a:rPr lang="en-US" sz="2400" i="1" dirty="0" err="1" smtClean="0">
                <a:solidFill>
                  <a:srgbClr val="996633"/>
                </a:solidFill>
                <a:latin typeface="Times New Roman" pitchFamily="18" charset="0"/>
                <a:cs typeface="Times New Roman" pitchFamily="18" charset="0"/>
              </a:rPr>
              <a:t>gavest</a:t>
            </a:r>
            <a:r>
              <a:rPr lang="en-US" sz="2400" i="1" dirty="0" smtClean="0">
                <a:solidFill>
                  <a:srgbClr val="996633"/>
                </a:solidFill>
                <a:latin typeface="Times New Roman" pitchFamily="18" charset="0"/>
                <a:cs typeface="Times New Roman" pitchFamily="18" charset="0"/>
              </a:rPr>
              <a:t> unto our fathers to eat the fruit thereof and the good thereof, behold, we [are] servants in it: </a:t>
            </a:r>
          </a:p>
          <a:p>
            <a:r>
              <a:rPr lang="en-US" sz="2400" dirty="0" smtClean="0">
                <a:solidFill>
                  <a:srgbClr val="996633"/>
                </a:solidFill>
                <a:latin typeface="Times New Roman" pitchFamily="18" charset="0"/>
                <a:cs typeface="Times New Roman" pitchFamily="18" charset="0"/>
              </a:rPr>
              <a:t>And it </a:t>
            </a:r>
            <a:r>
              <a:rPr lang="en-US" sz="2400" dirty="0" err="1" smtClean="0">
                <a:solidFill>
                  <a:srgbClr val="996633"/>
                </a:solidFill>
                <a:latin typeface="Times New Roman" pitchFamily="18" charset="0"/>
                <a:cs typeface="Times New Roman" pitchFamily="18" charset="0"/>
              </a:rPr>
              <a:t>yieldeth</a:t>
            </a:r>
            <a:r>
              <a:rPr lang="en-US" sz="2400" dirty="0" smtClean="0">
                <a:solidFill>
                  <a:srgbClr val="996633"/>
                </a:solidFill>
                <a:latin typeface="Times New Roman" pitchFamily="18" charset="0"/>
                <a:cs typeface="Times New Roman" pitchFamily="18" charset="0"/>
              </a:rPr>
              <a:t> much increase unto the kings whom thou hast set over us because of our sins: also they have dominion over our bodies, and over our cattle, at their pleasure, and we </a:t>
            </a:r>
            <a:r>
              <a:rPr lang="en-US" sz="2400" i="1" dirty="0" smtClean="0">
                <a:solidFill>
                  <a:srgbClr val="996633"/>
                </a:solidFill>
                <a:latin typeface="Times New Roman" pitchFamily="18" charset="0"/>
                <a:cs typeface="Times New Roman" pitchFamily="18" charset="0"/>
              </a:rPr>
              <a:t>[are] in great distress. </a:t>
            </a:r>
          </a:p>
          <a:p>
            <a:r>
              <a:rPr lang="en-US" sz="2400" dirty="0" smtClean="0">
                <a:solidFill>
                  <a:srgbClr val="996633"/>
                </a:solidFill>
                <a:latin typeface="Times New Roman" pitchFamily="18" charset="0"/>
                <a:cs typeface="Times New Roman" pitchFamily="18" charset="0"/>
              </a:rPr>
              <a:t>And because of all this we make a sure </a:t>
            </a:r>
            <a:r>
              <a:rPr lang="en-US" sz="2400" i="1" dirty="0" smtClean="0">
                <a:solidFill>
                  <a:srgbClr val="996633"/>
                </a:solidFill>
                <a:latin typeface="Times New Roman" pitchFamily="18" charset="0"/>
                <a:cs typeface="Times New Roman" pitchFamily="18" charset="0"/>
              </a:rPr>
              <a:t>[covenant], and write [it]; and our princes, Levites, [and] priests, seal [unto it].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Psalm 25:17-18</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solidFill>
                  <a:srgbClr val="996633"/>
                </a:solidFill>
                <a:latin typeface="Times New Roman" pitchFamily="18" charset="0"/>
                <a:cs typeface="Times New Roman" pitchFamily="18" charset="0"/>
              </a:rPr>
              <a:t>The troubles of my heart are enlarged: [O] bring thou me out of my distresses. </a:t>
            </a:r>
          </a:p>
          <a:p>
            <a:r>
              <a:rPr lang="en-US" i="1" dirty="0" smtClean="0">
                <a:solidFill>
                  <a:srgbClr val="996633"/>
                </a:solidFill>
                <a:latin typeface="Times New Roman" pitchFamily="18" charset="0"/>
                <a:cs typeface="Times New Roman" pitchFamily="18" charset="0"/>
              </a:rPr>
              <a:t>Look upon mine affliction and my pain; and forgive all my sins.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Psalm 103:1-5</a:t>
            </a:r>
            <a:endParaRPr lang="en-US" dirty="0"/>
          </a:p>
        </p:txBody>
      </p:sp>
      <p:sp>
        <p:nvSpPr>
          <p:cNvPr id="3" name="Content Placeholder 2"/>
          <p:cNvSpPr>
            <a:spLocks noGrp="1"/>
          </p:cNvSpPr>
          <p:nvPr>
            <p:ph idx="1"/>
          </p:nvPr>
        </p:nvSpPr>
        <p:spPr>
          <a:xfrm>
            <a:off x="457200" y="1905000"/>
            <a:ext cx="8229600" cy="4221163"/>
          </a:xfrm>
        </p:spPr>
        <p:txBody>
          <a:bodyPr/>
          <a:lstStyle/>
          <a:p>
            <a:r>
              <a:rPr lang="en-US" sz="2600" i="1" dirty="0" smtClean="0">
                <a:solidFill>
                  <a:srgbClr val="996633"/>
                </a:solidFill>
                <a:latin typeface="Times New Roman" pitchFamily="18" charset="0"/>
                <a:cs typeface="Times New Roman" pitchFamily="18" charset="0"/>
              </a:rPr>
              <a:t>&lt;[A Psalm] of David.&gt; Bless the LORD, O my soul: and all that is within me, [bless] his holy name. </a:t>
            </a:r>
          </a:p>
          <a:p>
            <a:r>
              <a:rPr lang="en-US" sz="2600" i="1" dirty="0" smtClean="0">
                <a:solidFill>
                  <a:srgbClr val="996633"/>
                </a:solidFill>
                <a:latin typeface="Times New Roman" pitchFamily="18" charset="0"/>
                <a:cs typeface="Times New Roman" pitchFamily="18" charset="0"/>
              </a:rPr>
              <a:t>Bless the LORD, O my soul, and forget not all his benefits: </a:t>
            </a:r>
          </a:p>
          <a:p>
            <a:r>
              <a:rPr lang="en-US" sz="2600" i="1" dirty="0" smtClean="0">
                <a:solidFill>
                  <a:srgbClr val="996633"/>
                </a:solidFill>
                <a:latin typeface="Times New Roman" pitchFamily="18" charset="0"/>
                <a:cs typeface="Times New Roman" pitchFamily="18" charset="0"/>
              </a:rPr>
              <a:t>Who </a:t>
            </a:r>
            <a:r>
              <a:rPr lang="en-US" sz="2600" i="1" dirty="0" err="1" smtClean="0">
                <a:solidFill>
                  <a:srgbClr val="996633"/>
                </a:solidFill>
                <a:latin typeface="Times New Roman" pitchFamily="18" charset="0"/>
                <a:cs typeface="Times New Roman" pitchFamily="18" charset="0"/>
              </a:rPr>
              <a:t>forgiveth</a:t>
            </a:r>
            <a:r>
              <a:rPr lang="en-US" sz="2600" i="1" dirty="0" smtClean="0">
                <a:solidFill>
                  <a:srgbClr val="996633"/>
                </a:solidFill>
                <a:latin typeface="Times New Roman" pitchFamily="18" charset="0"/>
                <a:cs typeface="Times New Roman" pitchFamily="18" charset="0"/>
              </a:rPr>
              <a:t> all </a:t>
            </a:r>
            <a:r>
              <a:rPr lang="en-US" sz="2600" i="1" dirty="0" err="1" smtClean="0">
                <a:solidFill>
                  <a:srgbClr val="996633"/>
                </a:solidFill>
                <a:latin typeface="Times New Roman" pitchFamily="18" charset="0"/>
                <a:cs typeface="Times New Roman" pitchFamily="18" charset="0"/>
              </a:rPr>
              <a:t>thine</a:t>
            </a:r>
            <a:r>
              <a:rPr lang="en-US" sz="2600" i="1" dirty="0" smtClean="0">
                <a:solidFill>
                  <a:srgbClr val="996633"/>
                </a:solidFill>
                <a:latin typeface="Times New Roman" pitchFamily="18" charset="0"/>
                <a:cs typeface="Times New Roman" pitchFamily="18" charset="0"/>
              </a:rPr>
              <a:t> iniquities; who </a:t>
            </a:r>
            <a:r>
              <a:rPr lang="en-US" sz="2600" i="1" dirty="0" err="1" smtClean="0">
                <a:solidFill>
                  <a:srgbClr val="996633"/>
                </a:solidFill>
                <a:latin typeface="Times New Roman" pitchFamily="18" charset="0"/>
                <a:cs typeface="Times New Roman" pitchFamily="18" charset="0"/>
              </a:rPr>
              <a:t>healeth</a:t>
            </a:r>
            <a:r>
              <a:rPr lang="en-US" sz="2600" i="1" dirty="0" smtClean="0">
                <a:solidFill>
                  <a:srgbClr val="996633"/>
                </a:solidFill>
                <a:latin typeface="Times New Roman" pitchFamily="18" charset="0"/>
                <a:cs typeface="Times New Roman" pitchFamily="18" charset="0"/>
              </a:rPr>
              <a:t> all thy diseases; </a:t>
            </a:r>
          </a:p>
          <a:p>
            <a:r>
              <a:rPr lang="en-US" sz="2600" i="1" dirty="0" smtClean="0">
                <a:solidFill>
                  <a:srgbClr val="996633"/>
                </a:solidFill>
                <a:latin typeface="Times New Roman" pitchFamily="18" charset="0"/>
                <a:cs typeface="Times New Roman" pitchFamily="18" charset="0"/>
              </a:rPr>
              <a:t>Who </a:t>
            </a:r>
            <a:r>
              <a:rPr lang="en-US" sz="2600" i="1" dirty="0" err="1" smtClean="0">
                <a:solidFill>
                  <a:srgbClr val="996633"/>
                </a:solidFill>
                <a:latin typeface="Times New Roman" pitchFamily="18" charset="0"/>
                <a:cs typeface="Times New Roman" pitchFamily="18" charset="0"/>
              </a:rPr>
              <a:t>redeemeth</a:t>
            </a:r>
            <a:r>
              <a:rPr lang="en-US" sz="2600" i="1" dirty="0" smtClean="0">
                <a:solidFill>
                  <a:srgbClr val="996633"/>
                </a:solidFill>
                <a:latin typeface="Times New Roman" pitchFamily="18" charset="0"/>
                <a:cs typeface="Times New Roman" pitchFamily="18" charset="0"/>
              </a:rPr>
              <a:t> thy life from destruction; who </a:t>
            </a:r>
            <a:r>
              <a:rPr lang="en-US" sz="2600" i="1" dirty="0" err="1" smtClean="0">
                <a:solidFill>
                  <a:srgbClr val="996633"/>
                </a:solidFill>
                <a:latin typeface="Times New Roman" pitchFamily="18" charset="0"/>
                <a:cs typeface="Times New Roman" pitchFamily="18" charset="0"/>
              </a:rPr>
              <a:t>crowneth</a:t>
            </a:r>
            <a:r>
              <a:rPr lang="en-US" sz="2600" i="1" dirty="0" smtClean="0">
                <a:solidFill>
                  <a:srgbClr val="996633"/>
                </a:solidFill>
                <a:latin typeface="Times New Roman" pitchFamily="18" charset="0"/>
                <a:cs typeface="Times New Roman" pitchFamily="18" charset="0"/>
              </a:rPr>
              <a:t> thee with </a:t>
            </a:r>
            <a:r>
              <a:rPr lang="en-US" sz="2600" i="1" dirty="0" err="1" smtClean="0">
                <a:solidFill>
                  <a:srgbClr val="996633"/>
                </a:solidFill>
                <a:latin typeface="Times New Roman" pitchFamily="18" charset="0"/>
                <a:cs typeface="Times New Roman" pitchFamily="18" charset="0"/>
              </a:rPr>
              <a:t>lovingkindness</a:t>
            </a:r>
            <a:r>
              <a:rPr lang="en-US" sz="2600" i="1" dirty="0" smtClean="0">
                <a:solidFill>
                  <a:srgbClr val="996633"/>
                </a:solidFill>
                <a:latin typeface="Times New Roman" pitchFamily="18" charset="0"/>
                <a:cs typeface="Times New Roman" pitchFamily="18" charset="0"/>
              </a:rPr>
              <a:t> and tender mercies; </a:t>
            </a:r>
          </a:p>
          <a:p>
            <a:r>
              <a:rPr lang="en-US" sz="2600" i="1" dirty="0" smtClean="0">
                <a:solidFill>
                  <a:srgbClr val="996633"/>
                </a:solidFill>
                <a:latin typeface="Times New Roman" pitchFamily="18" charset="0"/>
                <a:cs typeface="Times New Roman" pitchFamily="18" charset="0"/>
              </a:rPr>
              <a:t>Who </a:t>
            </a:r>
            <a:r>
              <a:rPr lang="en-US" sz="2600" i="1" dirty="0" err="1" smtClean="0">
                <a:solidFill>
                  <a:srgbClr val="996633"/>
                </a:solidFill>
                <a:latin typeface="Times New Roman" pitchFamily="18" charset="0"/>
                <a:cs typeface="Times New Roman" pitchFamily="18" charset="0"/>
              </a:rPr>
              <a:t>satisfieth</a:t>
            </a:r>
            <a:r>
              <a:rPr lang="en-US" sz="2600" i="1" dirty="0" smtClean="0">
                <a:solidFill>
                  <a:srgbClr val="996633"/>
                </a:solidFill>
                <a:latin typeface="Times New Roman" pitchFamily="18" charset="0"/>
                <a:cs typeface="Times New Roman" pitchFamily="18" charset="0"/>
              </a:rPr>
              <a:t> thy mouth with good [things; so that] thy youth is renewed like the eagle's.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Psalm 130:1-6</a:t>
            </a:r>
            <a:endParaRPr lang="en-US" dirty="0"/>
          </a:p>
        </p:txBody>
      </p:sp>
      <p:sp>
        <p:nvSpPr>
          <p:cNvPr id="3" name="Content Placeholder 2"/>
          <p:cNvSpPr>
            <a:spLocks noGrp="1"/>
          </p:cNvSpPr>
          <p:nvPr>
            <p:ph idx="1"/>
          </p:nvPr>
        </p:nvSpPr>
        <p:spPr>
          <a:xfrm>
            <a:off x="457200" y="1600200"/>
            <a:ext cx="8229600" cy="4724400"/>
          </a:xfrm>
        </p:spPr>
        <p:txBody>
          <a:bodyPr/>
          <a:lstStyle/>
          <a:p>
            <a:pPr>
              <a:spcBef>
                <a:spcPts val="0"/>
              </a:spcBef>
            </a:pPr>
            <a:r>
              <a:rPr lang="en-US" sz="2400" i="1" dirty="0" smtClean="0">
                <a:solidFill>
                  <a:srgbClr val="996633"/>
                </a:solidFill>
                <a:latin typeface="Times New Roman" pitchFamily="18" charset="0"/>
                <a:cs typeface="Times New Roman" pitchFamily="18" charset="0"/>
              </a:rPr>
              <a:t>&lt;A Song of degrees.&gt; Out of the depths have I cried unto thee, O LORD. </a:t>
            </a:r>
          </a:p>
          <a:p>
            <a:pPr>
              <a:spcBef>
                <a:spcPts val="0"/>
              </a:spcBef>
            </a:pPr>
            <a:r>
              <a:rPr lang="en-US" sz="2400" i="1" dirty="0" smtClean="0">
                <a:solidFill>
                  <a:srgbClr val="996633"/>
                </a:solidFill>
                <a:latin typeface="Times New Roman" pitchFamily="18" charset="0"/>
                <a:cs typeface="Times New Roman" pitchFamily="18" charset="0"/>
              </a:rPr>
              <a:t>Lord, hear my voice: let </a:t>
            </a:r>
            <a:r>
              <a:rPr lang="en-US" sz="2400" i="1" dirty="0" err="1" smtClean="0">
                <a:solidFill>
                  <a:srgbClr val="996633"/>
                </a:solidFill>
                <a:latin typeface="Times New Roman" pitchFamily="18" charset="0"/>
                <a:cs typeface="Times New Roman" pitchFamily="18" charset="0"/>
              </a:rPr>
              <a:t>thine</a:t>
            </a:r>
            <a:r>
              <a:rPr lang="en-US" sz="2400" i="1" dirty="0" smtClean="0">
                <a:solidFill>
                  <a:srgbClr val="996633"/>
                </a:solidFill>
                <a:latin typeface="Times New Roman" pitchFamily="18" charset="0"/>
                <a:cs typeface="Times New Roman" pitchFamily="18" charset="0"/>
              </a:rPr>
              <a:t> ears be attentive to the voice of my supplications. </a:t>
            </a:r>
          </a:p>
          <a:p>
            <a:pPr>
              <a:spcBef>
                <a:spcPts val="0"/>
              </a:spcBef>
            </a:pPr>
            <a:r>
              <a:rPr lang="en-US" sz="2400" i="1" dirty="0" smtClean="0">
                <a:solidFill>
                  <a:srgbClr val="996633"/>
                </a:solidFill>
                <a:latin typeface="Times New Roman" pitchFamily="18" charset="0"/>
                <a:cs typeface="Times New Roman" pitchFamily="18" charset="0"/>
              </a:rPr>
              <a:t>If thou, LORD, </a:t>
            </a:r>
            <a:r>
              <a:rPr lang="en-US" sz="2400" i="1" dirty="0" err="1" smtClean="0">
                <a:solidFill>
                  <a:srgbClr val="996633"/>
                </a:solidFill>
                <a:latin typeface="Times New Roman" pitchFamily="18" charset="0"/>
                <a:cs typeface="Times New Roman" pitchFamily="18" charset="0"/>
              </a:rPr>
              <a:t>shouldest</a:t>
            </a:r>
            <a:r>
              <a:rPr lang="en-US" sz="2400" i="1" dirty="0" smtClean="0">
                <a:solidFill>
                  <a:srgbClr val="996633"/>
                </a:solidFill>
                <a:latin typeface="Times New Roman" pitchFamily="18" charset="0"/>
                <a:cs typeface="Times New Roman" pitchFamily="18" charset="0"/>
              </a:rPr>
              <a:t> mark iniquities, O Lord, who shall stand? </a:t>
            </a:r>
          </a:p>
          <a:p>
            <a:pPr>
              <a:spcBef>
                <a:spcPts val="0"/>
              </a:spcBef>
            </a:pPr>
            <a:r>
              <a:rPr lang="en-US" sz="2400" i="1" dirty="0" smtClean="0">
                <a:solidFill>
                  <a:srgbClr val="996633"/>
                </a:solidFill>
                <a:latin typeface="Times New Roman" pitchFamily="18" charset="0"/>
                <a:cs typeface="Times New Roman" pitchFamily="18" charset="0"/>
              </a:rPr>
              <a:t>But [there is] forgiveness with thee, that thou </a:t>
            </a:r>
            <a:r>
              <a:rPr lang="en-US" sz="2400" i="1" dirty="0" err="1" smtClean="0">
                <a:solidFill>
                  <a:srgbClr val="996633"/>
                </a:solidFill>
                <a:latin typeface="Times New Roman" pitchFamily="18" charset="0"/>
                <a:cs typeface="Times New Roman" pitchFamily="18" charset="0"/>
              </a:rPr>
              <a:t>mayest</a:t>
            </a:r>
            <a:r>
              <a:rPr lang="en-US" sz="2400" i="1" dirty="0" smtClean="0">
                <a:solidFill>
                  <a:srgbClr val="996633"/>
                </a:solidFill>
                <a:latin typeface="Times New Roman" pitchFamily="18" charset="0"/>
                <a:cs typeface="Times New Roman" pitchFamily="18" charset="0"/>
              </a:rPr>
              <a:t> be feared. </a:t>
            </a:r>
          </a:p>
          <a:p>
            <a:pPr>
              <a:spcBef>
                <a:spcPts val="0"/>
              </a:spcBef>
            </a:pPr>
            <a:r>
              <a:rPr lang="en-US" sz="2400" i="1" dirty="0" smtClean="0">
                <a:solidFill>
                  <a:srgbClr val="996633"/>
                </a:solidFill>
                <a:latin typeface="Times New Roman" pitchFamily="18" charset="0"/>
                <a:cs typeface="Times New Roman" pitchFamily="18" charset="0"/>
              </a:rPr>
              <a:t>I wait for the LORD, my soul doth wait, and in his word do I hope. </a:t>
            </a:r>
          </a:p>
          <a:p>
            <a:pPr>
              <a:spcBef>
                <a:spcPts val="0"/>
              </a:spcBef>
            </a:pPr>
            <a:r>
              <a:rPr lang="en-US" sz="2400" i="1" dirty="0" smtClean="0">
                <a:solidFill>
                  <a:srgbClr val="996633"/>
                </a:solidFill>
                <a:latin typeface="Times New Roman" pitchFamily="18" charset="0"/>
                <a:cs typeface="Times New Roman" pitchFamily="18" charset="0"/>
              </a:rPr>
              <a:t>My soul [</a:t>
            </a:r>
            <a:r>
              <a:rPr lang="en-US" sz="2400" i="1" dirty="0" err="1" smtClean="0">
                <a:solidFill>
                  <a:srgbClr val="996633"/>
                </a:solidFill>
                <a:latin typeface="Times New Roman" pitchFamily="18" charset="0"/>
                <a:cs typeface="Times New Roman" pitchFamily="18" charset="0"/>
              </a:rPr>
              <a:t>waiteth</a:t>
            </a:r>
            <a:r>
              <a:rPr lang="en-US" sz="2400" i="1" dirty="0" smtClean="0">
                <a:solidFill>
                  <a:srgbClr val="996633"/>
                </a:solidFill>
                <a:latin typeface="Times New Roman" pitchFamily="18" charset="0"/>
                <a:cs typeface="Times New Roman" pitchFamily="18" charset="0"/>
              </a:rPr>
              <a:t>] for the Lord more than they that watch for the morning: [I say, more than] they that watch for the morning.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Daniel 9:19</a:t>
            </a:r>
            <a:endParaRPr lang="en-US" dirty="0"/>
          </a:p>
        </p:txBody>
      </p:sp>
      <p:sp>
        <p:nvSpPr>
          <p:cNvPr id="3" name="Content Placeholder 2"/>
          <p:cNvSpPr>
            <a:spLocks noGrp="1"/>
          </p:cNvSpPr>
          <p:nvPr>
            <p:ph idx="1"/>
          </p:nvPr>
        </p:nvSpPr>
        <p:spPr>
          <a:xfrm>
            <a:off x="457200" y="2057400"/>
            <a:ext cx="8229600" cy="4068763"/>
          </a:xfrm>
        </p:spPr>
        <p:txBody>
          <a:bodyPr/>
          <a:lstStyle/>
          <a:p>
            <a:r>
              <a:rPr lang="en-US" i="1" dirty="0" smtClean="0">
                <a:solidFill>
                  <a:srgbClr val="996633"/>
                </a:solidFill>
                <a:latin typeface="Times New Roman" pitchFamily="18" charset="0"/>
                <a:cs typeface="Times New Roman" pitchFamily="18" charset="0"/>
              </a:rPr>
              <a:t>O Lord, hear; O Lord, forgive; O Lord, hearken and do; defer not, for </a:t>
            </a:r>
            <a:r>
              <a:rPr lang="en-US" i="1" dirty="0" err="1" smtClean="0">
                <a:solidFill>
                  <a:srgbClr val="996633"/>
                </a:solidFill>
                <a:latin typeface="Times New Roman" pitchFamily="18" charset="0"/>
                <a:cs typeface="Times New Roman" pitchFamily="18" charset="0"/>
              </a:rPr>
              <a:t>thine</a:t>
            </a:r>
            <a:r>
              <a:rPr lang="en-US" i="1" dirty="0" smtClean="0">
                <a:solidFill>
                  <a:srgbClr val="996633"/>
                </a:solidFill>
                <a:latin typeface="Times New Roman" pitchFamily="18" charset="0"/>
                <a:cs typeface="Times New Roman" pitchFamily="18" charset="0"/>
              </a:rPr>
              <a:t> own sake, O my God: for thy city and thy people are called by thy name.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Matthew 6:14-15</a:t>
            </a:r>
            <a:endParaRPr lang="en-US" dirty="0"/>
          </a:p>
        </p:txBody>
      </p:sp>
      <p:sp>
        <p:nvSpPr>
          <p:cNvPr id="3" name="Content Placeholder 2"/>
          <p:cNvSpPr>
            <a:spLocks noGrp="1"/>
          </p:cNvSpPr>
          <p:nvPr>
            <p:ph idx="1"/>
          </p:nvPr>
        </p:nvSpPr>
        <p:spPr>
          <a:xfrm>
            <a:off x="457200" y="2133600"/>
            <a:ext cx="8229600" cy="3992563"/>
          </a:xfrm>
        </p:spPr>
        <p:txBody>
          <a:bodyPr/>
          <a:lstStyle/>
          <a:p>
            <a:r>
              <a:rPr lang="en-US" i="1" dirty="0" smtClean="0">
                <a:solidFill>
                  <a:srgbClr val="996633"/>
                </a:solidFill>
                <a:latin typeface="Times New Roman" pitchFamily="18" charset="0"/>
                <a:cs typeface="Times New Roman" pitchFamily="18" charset="0"/>
              </a:rPr>
              <a:t>For if ye forgive men their trespasses, your heavenly Father will also forgive you: </a:t>
            </a:r>
          </a:p>
          <a:p>
            <a:r>
              <a:rPr lang="en-US" i="1" dirty="0" smtClean="0">
                <a:solidFill>
                  <a:srgbClr val="996633"/>
                </a:solidFill>
                <a:latin typeface="Times New Roman" pitchFamily="18" charset="0"/>
                <a:cs typeface="Times New Roman" pitchFamily="18" charset="0"/>
              </a:rPr>
              <a:t>But if ye forgive not men their trespasses, neither will your Father forgive your trespasses.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Matthew 9:2</a:t>
            </a:r>
            <a:endParaRPr lang="en-US" dirty="0"/>
          </a:p>
        </p:txBody>
      </p:sp>
      <p:sp>
        <p:nvSpPr>
          <p:cNvPr id="3" name="Content Placeholder 2"/>
          <p:cNvSpPr>
            <a:spLocks noGrp="1"/>
          </p:cNvSpPr>
          <p:nvPr>
            <p:ph idx="1"/>
          </p:nvPr>
        </p:nvSpPr>
        <p:spPr>
          <a:xfrm>
            <a:off x="457200" y="2057400"/>
            <a:ext cx="8229600" cy="4068763"/>
          </a:xfrm>
        </p:spPr>
        <p:txBody>
          <a:bodyPr/>
          <a:lstStyle/>
          <a:p>
            <a:r>
              <a:rPr lang="en-US" i="1" dirty="0" smtClean="0">
                <a:solidFill>
                  <a:srgbClr val="996633"/>
                </a:solidFill>
                <a:latin typeface="Times New Roman" pitchFamily="18" charset="0"/>
                <a:cs typeface="Times New Roman" pitchFamily="18" charset="0"/>
              </a:rPr>
              <a:t>And, behold, they brought to him a man sick of the palsy, lying on a bed: and Jesus seeing their faith said unto the sick of the palsy; Son, be of good cheer; thy sins be forgiven thee.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sz="2400"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Matthew 18:21-22</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solidFill>
                  <a:srgbClr val="996633"/>
                </a:solidFill>
                <a:latin typeface="Times New Roman" pitchFamily="18" charset="0"/>
                <a:cs typeface="Times New Roman" pitchFamily="18" charset="0"/>
              </a:rPr>
              <a:t>Then came Peter to him, and said, Lord, how oft shall my brother sin against me, and I forgive him? till seven times? </a:t>
            </a:r>
          </a:p>
          <a:p>
            <a:r>
              <a:rPr lang="en-US" i="1" dirty="0" smtClean="0">
                <a:solidFill>
                  <a:srgbClr val="996633"/>
                </a:solidFill>
                <a:latin typeface="Times New Roman" pitchFamily="18" charset="0"/>
                <a:cs typeface="Times New Roman" pitchFamily="18" charset="0"/>
              </a:rPr>
              <a:t>Jesus </a:t>
            </a:r>
            <a:r>
              <a:rPr lang="en-US" i="1" dirty="0" err="1" smtClean="0">
                <a:solidFill>
                  <a:srgbClr val="996633"/>
                </a:solidFill>
                <a:latin typeface="Times New Roman" pitchFamily="18" charset="0"/>
                <a:cs typeface="Times New Roman" pitchFamily="18" charset="0"/>
              </a:rPr>
              <a:t>saith</a:t>
            </a:r>
            <a:r>
              <a:rPr lang="en-US" i="1" dirty="0" smtClean="0">
                <a:solidFill>
                  <a:srgbClr val="996633"/>
                </a:solidFill>
                <a:latin typeface="Times New Roman" pitchFamily="18" charset="0"/>
                <a:cs typeface="Times New Roman" pitchFamily="18" charset="0"/>
              </a:rPr>
              <a:t> unto him, I say not unto thee, Until seven times: but, Until seventy times seven.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Matthew 18:33-35</a:t>
            </a:r>
            <a:endParaRPr lang="en-US" dirty="0"/>
          </a:p>
        </p:txBody>
      </p:sp>
      <p:sp>
        <p:nvSpPr>
          <p:cNvPr id="3" name="Content Placeholder 2"/>
          <p:cNvSpPr>
            <a:spLocks noGrp="1"/>
          </p:cNvSpPr>
          <p:nvPr>
            <p:ph idx="1"/>
          </p:nvPr>
        </p:nvSpPr>
        <p:spPr>
          <a:xfrm>
            <a:off x="457200" y="1981200"/>
            <a:ext cx="8229600" cy="4144963"/>
          </a:xfrm>
        </p:spPr>
        <p:txBody>
          <a:bodyPr/>
          <a:lstStyle/>
          <a:p>
            <a:r>
              <a:rPr lang="en-US" sz="2800" i="1" dirty="0" err="1" smtClean="0">
                <a:solidFill>
                  <a:srgbClr val="996633"/>
                </a:solidFill>
                <a:latin typeface="Times New Roman" pitchFamily="18" charset="0"/>
                <a:cs typeface="Times New Roman" pitchFamily="18" charset="0"/>
              </a:rPr>
              <a:t>Shouldest</a:t>
            </a:r>
            <a:r>
              <a:rPr lang="en-US" sz="2800" i="1" dirty="0" smtClean="0">
                <a:solidFill>
                  <a:srgbClr val="996633"/>
                </a:solidFill>
                <a:latin typeface="Times New Roman" pitchFamily="18" charset="0"/>
                <a:cs typeface="Times New Roman" pitchFamily="18" charset="0"/>
              </a:rPr>
              <a:t> not thou also have had compassion on thy </a:t>
            </a:r>
            <a:r>
              <a:rPr lang="en-US" sz="2800" i="1" dirty="0" err="1" smtClean="0">
                <a:solidFill>
                  <a:srgbClr val="996633"/>
                </a:solidFill>
                <a:latin typeface="Times New Roman" pitchFamily="18" charset="0"/>
                <a:cs typeface="Times New Roman" pitchFamily="18" charset="0"/>
              </a:rPr>
              <a:t>fellowservant</a:t>
            </a:r>
            <a:r>
              <a:rPr lang="en-US" sz="2800" i="1" dirty="0" smtClean="0">
                <a:solidFill>
                  <a:srgbClr val="996633"/>
                </a:solidFill>
                <a:latin typeface="Times New Roman" pitchFamily="18" charset="0"/>
                <a:cs typeface="Times New Roman" pitchFamily="18" charset="0"/>
              </a:rPr>
              <a:t>, even as I had pity on thee? </a:t>
            </a:r>
          </a:p>
          <a:p>
            <a:r>
              <a:rPr lang="en-US" sz="2800" i="1" dirty="0" smtClean="0">
                <a:solidFill>
                  <a:srgbClr val="996633"/>
                </a:solidFill>
                <a:latin typeface="Times New Roman" pitchFamily="18" charset="0"/>
                <a:cs typeface="Times New Roman" pitchFamily="18" charset="0"/>
              </a:rPr>
              <a:t>And his lord was wroth, and delivered him to the tormentors, till he should pay all that was due unto him. </a:t>
            </a:r>
          </a:p>
          <a:p>
            <a:r>
              <a:rPr lang="en-US" sz="2800" i="1" dirty="0" smtClean="0">
                <a:solidFill>
                  <a:srgbClr val="996633"/>
                </a:solidFill>
                <a:latin typeface="Times New Roman" pitchFamily="18" charset="0"/>
                <a:cs typeface="Times New Roman" pitchFamily="18" charset="0"/>
              </a:rPr>
              <a:t>So likewise shall my heavenly Father do also unto you, if ye from your hearts forgive not every one his brother their trespasses.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Mark 2:3-5</a:t>
            </a:r>
            <a:endParaRPr lang="en-US" dirty="0"/>
          </a:p>
        </p:txBody>
      </p:sp>
      <p:sp>
        <p:nvSpPr>
          <p:cNvPr id="3" name="Content Placeholder 2"/>
          <p:cNvSpPr>
            <a:spLocks noGrp="1"/>
          </p:cNvSpPr>
          <p:nvPr>
            <p:ph idx="1"/>
          </p:nvPr>
        </p:nvSpPr>
        <p:spPr>
          <a:xfrm>
            <a:off x="457200" y="1905000"/>
            <a:ext cx="8229600" cy="4221163"/>
          </a:xfrm>
        </p:spPr>
        <p:txBody>
          <a:bodyPr/>
          <a:lstStyle/>
          <a:p>
            <a:r>
              <a:rPr lang="en-US" sz="2800" i="1" dirty="0" smtClean="0">
                <a:solidFill>
                  <a:srgbClr val="996633"/>
                </a:solidFill>
                <a:latin typeface="Times New Roman" pitchFamily="18" charset="0"/>
                <a:cs typeface="Times New Roman" pitchFamily="18" charset="0"/>
              </a:rPr>
              <a:t>And they come unto him, bringing one sick of the palsy, which was borne of four. </a:t>
            </a:r>
          </a:p>
          <a:p>
            <a:r>
              <a:rPr lang="en-US" sz="2800" i="1" dirty="0" smtClean="0">
                <a:solidFill>
                  <a:srgbClr val="996633"/>
                </a:solidFill>
                <a:latin typeface="Times New Roman" pitchFamily="18" charset="0"/>
                <a:cs typeface="Times New Roman" pitchFamily="18" charset="0"/>
              </a:rPr>
              <a:t>And when they could not come nigh unto him for the press, they uncovered the roof where he was: and when they had broken [it] up, they let down the bed wherein the sick of the palsy lay. </a:t>
            </a:r>
          </a:p>
          <a:p>
            <a:r>
              <a:rPr lang="en-US" sz="2800" i="1" dirty="0" smtClean="0">
                <a:solidFill>
                  <a:srgbClr val="996633"/>
                </a:solidFill>
                <a:latin typeface="Times New Roman" pitchFamily="18" charset="0"/>
                <a:cs typeface="Times New Roman" pitchFamily="18" charset="0"/>
              </a:rPr>
              <a:t>When Jesus saw their faith, he said unto the sick of the palsy, Son, thy sins be forgiven thee.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Mark 11:25-26</a:t>
            </a:r>
            <a:endParaRPr lang="en-US" dirty="0"/>
          </a:p>
        </p:txBody>
      </p:sp>
      <p:sp>
        <p:nvSpPr>
          <p:cNvPr id="3" name="Content Placeholder 2"/>
          <p:cNvSpPr>
            <a:spLocks noGrp="1"/>
          </p:cNvSpPr>
          <p:nvPr>
            <p:ph idx="1"/>
          </p:nvPr>
        </p:nvSpPr>
        <p:spPr>
          <a:xfrm>
            <a:off x="457200" y="1828800"/>
            <a:ext cx="8229600" cy="4297363"/>
          </a:xfrm>
        </p:spPr>
        <p:txBody>
          <a:bodyPr/>
          <a:lstStyle/>
          <a:p>
            <a:r>
              <a:rPr lang="en-US" i="1" dirty="0" smtClean="0">
                <a:solidFill>
                  <a:srgbClr val="996633"/>
                </a:solidFill>
                <a:latin typeface="Times New Roman" pitchFamily="18" charset="0"/>
                <a:cs typeface="Times New Roman" pitchFamily="18" charset="0"/>
              </a:rPr>
              <a:t>And when ye stand praying, forgive, if ye have ought against any: that your Father also which is in heaven may forgive you your trespasses. </a:t>
            </a:r>
          </a:p>
          <a:p>
            <a:r>
              <a:rPr lang="en-US" i="1" dirty="0" smtClean="0">
                <a:solidFill>
                  <a:srgbClr val="996633"/>
                </a:solidFill>
                <a:latin typeface="Times New Roman" pitchFamily="18" charset="0"/>
                <a:cs typeface="Times New Roman" pitchFamily="18" charset="0"/>
              </a:rPr>
              <a:t>But if ye do not forgive, neither will your Father which is in heaven forgive your trespasses.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Luke 5:18-20</a:t>
            </a:r>
            <a:endParaRPr lang="en-US" dirty="0"/>
          </a:p>
        </p:txBody>
      </p:sp>
      <p:sp>
        <p:nvSpPr>
          <p:cNvPr id="3" name="Content Placeholder 2"/>
          <p:cNvSpPr>
            <a:spLocks noGrp="1"/>
          </p:cNvSpPr>
          <p:nvPr>
            <p:ph idx="1"/>
          </p:nvPr>
        </p:nvSpPr>
        <p:spPr/>
        <p:txBody>
          <a:bodyPr/>
          <a:lstStyle/>
          <a:p>
            <a:r>
              <a:rPr lang="en-US" sz="2800" i="1" dirty="0" smtClean="0">
                <a:solidFill>
                  <a:srgbClr val="996633"/>
                </a:solidFill>
                <a:latin typeface="Times New Roman" pitchFamily="18" charset="0"/>
                <a:cs typeface="Times New Roman" pitchFamily="18" charset="0"/>
              </a:rPr>
              <a:t>And, behold, men brought in a bed a man which was taken with a palsy: and they sought [means] to bring him in, and to lay [him] before him. </a:t>
            </a:r>
          </a:p>
          <a:p>
            <a:r>
              <a:rPr lang="en-US" sz="2800" i="1" dirty="0" smtClean="0">
                <a:solidFill>
                  <a:srgbClr val="996633"/>
                </a:solidFill>
                <a:latin typeface="Times New Roman" pitchFamily="18" charset="0"/>
                <a:cs typeface="Times New Roman" pitchFamily="18" charset="0"/>
              </a:rPr>
              <a:t>And when they could not find by what [way] they might bring him in because of the multitude, they went upon the housetop, and let him down through the tiling with [his] couch into the midst before Jesus. </a:t>
            </a:r>
          </a:p>
          <a:p>
            <a:r>
              <a:rPr lang="en-US" sz="2800" i="1" dirty="0" smtClean="0">
                <a:solidFill>
                  <a:srgbClr val="996633"/>
                </a:solidFill>
                <a:latin typeface="Times New Roman" pitchFamily="18" charset="0"/>
                <a:cs typeface="Times New Roman" pitchFamily="18" charset="0"/>
              </a:rPr>
              <a:t>And when he saw their faith, he said unto him, Man, thy sins are forgiven thee.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Luke 6:37-38</a:t>
            </a:r>
            <a:endParaRPr lang="en-US" dirty="0"/>
          </a:p>
        </p:txBody>
      </p:sp>
      <p:sp>
        <p:nvSpPr>
          <p:cNvPr id="3" name="Content Placeholder 2"/>
          <p:cNvSpPr>
            <a:spLocks noGrp="1"/>
          </p:cNvSpPr>
          <p:nvPr>
            <p:ph idx="1"/>
          </p:nvPr>
        </p:nvSpPr>
        <p:spPr/>
        <p:txBody>
          <a:bodyPr/>
          <a:lstStyle/>
          <a:p>
            <a:r>
              <a:rPr lang="en-US" i="1" dirty="0" smtClean="0">
                <a:solidFill>
                  <a:srgbClr val="996633"/>
                </a:solidFill>
                <a:latin typeface="Times New Roman" pitchFamily="18" charset="0"/>
                <a:cs typeface="Times New Roman" pitchFamily="18" charset="0"/>
              </a:rPr>
              <a:t>Judge not, and ye shall not be judged: condemn not, and ye shall not be condemned: forgive, and ye shall be forgiven: </a:t>
            </a:r>
          </a:p>
          <a:p>
            <a:r>
              <a:rPr lang="en-US" i="1" dirty="0" smtClean="0">
                <a:solidFill>
                  <a:srgbClr val="996633"/>
                </a:solidFill>
                <a:latin typeface="Times New Roman" pitchFamily="18" charset="0"/>
                <a:cs typeface="Times New Roman" pitchFamily="18" charset="0"/>
              </a:rPr>
              <a:t>Give, and it shall be given unto you; good measure, pressed down, and shaken together, and running over, shall men give into your bosom. For with the same measure that ye mete withal it shall be measured to you again.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Luke 7:46-48</a:t>
            </a:r>
            <a:endParaRPr lang="en-US" dirty="0"/>
          </a:p>
        </p:txBody>
      </p:sp>
      <p:sp>
        <p:nvSpPr>
          <p:cNvPr id="3" name="Content Placeholder 2"/>
          <p:cNvSpPr>
            <a:spLocks noGrp="1"/>
          </p:cNvSpPr>
          <p:nvPr>
            <p:ph idx="1"/>
          </p:nvPr>
        </p:nvSpPr>
        <p:spPr/>
        <p:txBody>
          <a:bodyPr/>
          <a:lstStyle/>
          <a:p>
            <a:r>
              <a:rPr lang="en-US" sz="3400" i="1" dirty="0" smtClean="0">
                <a:solidFill>
                  <a:srgbClr val="996633"/>
                </a:solidFill>
                <a:latin typeface="Times New Roman" pitchFamily="18" charset="0"/>
                <a:cs typeface="Times New Roman" pitchFamily="18" charset="0"/>
              </a:rPr>
              <a:t>My head with oil thou didst not anoint: but this woman hath anointed my feet with ointment. </a:t>
            </a:r>
          </a:p>
          <a:p>
            <a:r>
              <a:rPr lang="en-US" sz="3400" i="1" dirty="0" smtClean="0">
                <a:solidFill>
                  <a:srgbClr val="996633"/>
                </a:solidFill>
                <a:latin typeface="Times New Roman" pitchFamily="18" charset="0"/>
                <a:cs typeface="Times New Roman" pitchFamily="18" charset="0"/>
              </a:rPr>
              <a:t>Wherefore I say unto thee, Her sins, which are many, are forgiven; for she loved much: but to whom little is forgiven, [the same] </a:t>
            </a:r>
            <a:r>
              <a:rPr lang="en-US" sz="3400" i="1" dirty="0" err="1" smtClean="0">
                <a:solidFill>
                  <a:srgbClr val="996633"/>
                </a:solidFill>
                <a:latin typeface="Times New Roman" pitchFamily="18" charset="0"/>
                <a:cs typeface="Times New Roman" pitchFamily="18" charset="0"/>
              </a:rPr>
              <a:t>loveth</a:t>
            </a:r>
            <a:r>
              <a:rPr lang="en-US" sz="3400" i="1" dirty="0" smtClean="0">
                <a:solidFill>
                  <a:srgbClr val="996633"/>
                </a:solidFill>
                <a:latin typeface="Times New Roman" pitchFamily="18" charset="0"/>
                <a:cs typeface="Times New Roman" pitchFamily="18" charset="0"/>
              </a:rPr>
              <a:t> little. </a:t>
            </a:r>
          </a:p>
          <a:p>
            <a:r>
              <a:rPr lang="en-US" sz="3400" i="1" dirty="0" smtClean="0">
                <a:solidFill>
                  <a:srgbClr val="996633"/>
                </a:solidFill>
                <a:latin typeface="Times New Roman" pitchFamily="18" charset="0"/>
                <a:cs typeface="Times New Roman" pitchFamily="18" charset="0"/>
              </a:rPr>
              <a:t>And he said unto her, Thy sins are forgiven.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Luke 11:4</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solidFill>
                  <a:srgbClr val="996633"/>
                </a:solidFill>
                <a:latin typeface="Times New Roman" pitchFamily="18" charset="0"/>
                <a:cs typeface="Times New Roman" pitchFamily="18" charset="0"/>
              </a:rPr>
              <a:t>And forgive us our sins; for we also forgive every one that is indebted to us. And lead us not into temptation; but deliver us from evil.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Luke 17:3-4</a:t>
            </a:r>
            <a:endParaRPr lang="en-US" dirty="0"/>
          </a:p>
        </p:txBody>
      </p:sp>
      <p:sp>
        <p:nvSpPr>
          <p:cNvPr id="3" name="Content Placeholder 2"/>
          <p:cNvSpPr>
            <a:spLocks noGrp="1"/>
          </p:cNvSpPr>
          <p:nvPr>
            <p:ph idx="1"/>
          </p:nvPr>
        </p:nvSpPr>
        <p:spPr/>
        <p:txBody>
          <a:bodyPr/>
          <a:lstStyle/>
          <a:p>
            <a:r>
              <a:rPr lang="en-US" i="1" dirty="0" smtClean="0">
                <a:solidFill>
                  <a:srgbClr val="996633"/>
                </a:solidFill>
                <a:latin typeface="Times New Roman" pitchFamily="18" charset="0"/>
                <a:cs typeface="Times New Roman" pitchFamily="18" charset="0"/>
              </a:rPr>
              <a:t>Take heed to yourselves: If thy brother trespass against thee, rebuke him; and if he repent, forgive him. </a:t>
            </a:r>
          </a:p>
          <a:p>
            <a:r>
              <a:rPr lang="en-US" i="1" dirty="0" smtClean="0">
                <a:solidFill>
                  <a:srgbClr val="996633"/>
                </a:solidFill>
                <a:latin typeface="Times New Roman" pitchFamily="18" charset="0"/>
                <a:cs typeface="Times New Roman" pitchFamily="18" charset="0"/>
              </a:rPr>
              <a:t>And if he trespass against thee seven times in a day, and seven times in a day turn again to thee, saying, I repent; thou </a:t>
            </a:r>
            <a:r>
              <a:rPr lang="en-US" i="1" dirty="0" err="1" smtClean="0">
                <a:solidFill>
                  <a:srgbClr val="996633"/>
                </a:solidFill>
                <a:latin typeface="Times New Roman" pitchFamily="18" charset="0"/>
                <a:cs typeface="Times New Roman" pitchFamily="18" charset="0"/>
              </a:rPr>
              <a:t>shalt</a:t>
            </a:r>
            <a:r>
              <a:rPr lang="en-US" i="1" dirty="0" smtClean="0">
                <a:solidFill>
                  <a:srgbClr val="996633"/>
                </a:solidFill>
                <a:latin typeface="Times New Roman" pitchFamily="18" charset="0"/>
                <a:cs typeface="Times New Roman" pitchFamily="18" charset="0"/>
              </a:rPr>
              <a:t> forgive him.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Luke 23:33-35</a:t>
            </a:r>
            <a:endParaRPr lang="en-US" dirty="0"/>
          </a:p>
        </p:txBody>
      </p:sp>
      <p:sp>
        <p:nvSpPr>
          <p:cNvPr id="3" name="Content Placeholder 2"/>
          <p:cNvSpPr>
            <a:spLocks noGrp="1"/>
          </p:cNvSpPr>
          <p:nvPr>
            <p:ph idx="1"/>
          </p:nvPr>
        </p:nvSpPr>
        <p:spPr/>
        <p:txBody>
          <a:bodyPr/>
          <a:lstStyle/>
          <a:p>
            <a:r>
              <a:rPr lang="en-US" sz="2800" i="1" dirty="0" smtClean="0">
                <a:solidFill>
                  <a:srgbClr val="996633"/>
                </a:solidFill>
                <a:latin typeface="Times New Roman" pitchFamily="18" charset="0"/>
                <a:cs typeface="Times New Roman" pitchFamily="18" charset="0"/>
              </a:rPr>
              <a:t>And when they were come to the place, which is called Calvary, there they crucified him, and the malefactors, one on the right hand, and the other on the left. </a:t>
            </a:r>
          </a:p>
          <a:p>
            <a:r>
              <a:rPr lang="en-US" sz="2800" i="1" dirty="0" smtClean="0">
                <a:solidFill>
                  <a:srgbClr val="996633"/>
                </a:solidFill>
                <a:latin typeface="Times New Roman" pitchFamily="18" charset="0"/>
                <a:cs typeface="Times New Roman" pitchFamily="18" charset="0"/>
              </a:rPr>
              <a:t>Then said Jesus, Father, forgive them; for they know not what they do. And they parted his raiment, and cast lots. </a:t>
            </a:r>
          </a:p>
          <a:p>
            <a:r>
              <a:rPr lang="en-US" sz="2800" i="1" dirty="0" smtClean="0">
                <a:solidFill>
                  <a:srgbClr val="996633"/>
                </a:solidFill>
                <a:latin typeface="Times New Roman" pitchFamily="18" charset="0"/>
                <a:cs typeface="Times New Roman" pitchFamily="18" charset="0"/>
              </a:rPr>
              <a:t>And the people stood beholding. And the rulers also with them derided [him], saying, He saved others; let him save himself, if he be Christ, the chosen of God.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1447801"/>
            <a:ext cx="7772400" cy="2152650"/>
          </a:xfrm>
        </p:spPr>
        <p:txBody>
          <a:bodyPr/>
          <a:lstStyle/>
          <a:p>
            <a:pPr eaLnBrk="1" hangingPunct="1"/>
            <a:r>
              <a:rPr lang="en-US" dirty="0" smtClean="0">
                <a:solidFill>
                  <a:srgbClr val="996633"/>
                </a:solidFill>
                <a:effectLst>
                  <a:outerShdw blurRad="38100" dist="38100" dir="2700000" algn="tl">
                    <a:srgbClr val="000000">
                      <a:alpha val="43137"/>
                    </a:srgbClr>
                  </a:outerShdw>
                </a:effectLst>
                <a:latin typeface="Times New Roman" pitchFamily="18" charset="0"/>
                <a:cs typeface="Times New Roman" pitchFamily="18" charset="0"/>
              </a:rPr>
              <a:t>Forgiveness</a:t>
            </a:r>
            <a:br>
              <a:rPr lang="en-US" dirty="0" smtClean="0">
                <a:solidFill>
                  <a:srgbClr val="996633"/>
                </a:solidFill>
                <a:effectLst>
                  <a:outerShdw blurRad="38100" dist="38100" dir="2700000" algn="tl">
                    <a:srgbClr val="000000">
                      <a:alpha val="43137"/>
                    </a:srgbClr>
                  </a:outerShdw>
                </a:effectLst>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sz="3600" i="1" dirty="0" smtClean="0">
              <a:solidFill>
                <a:srgbClr val="996633"/>
              </a:solidFill>
              <a:latin typeface="Times New Roman" pitchFamily="18" charset="0"/>
              <a:cs typeface="Times New Roman" pitchFamily="18" charset="0"/>
            </a:endParaRPr>
          </a:p>
        </p:txBody>
      </p:sp>
      <p:sp>
        <p:nvSpPr>
          <p:cNvPr id="6147" name="Rectangle 3"/>
          <p:cNvSpPr>
            <a:spLocks noGrp="1" noChangeArrowheads="1"/>
          </p:cNvSpPr>
          <p:nvPr>
            <p:ph type="subTitle" idx="1"/>
          </p:nvPr>
        </p:nvSpPr>
        <p:spPr>
          <a:xfrm>
            <a:off x="1371600" y="5181600"/>
            <a:ext cx="6400800" cy="457200"/>
          </a:xfrm>
        </p:spPr>
        <p:txBody>
          <a:bodyPr/>
          <a:lstStyle/>
          <a:p>
            <a:pPr algn="l" eaLnBrk="1" hangingPunct="1"/>
            <a:endParaRPr lang="en-US" sz="1800" dirty="0" smtClean="0">
              <a:solidFill>
                <a:srgbClr val="996633"/>
              </a:solidFill>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Acts 13:38-39</a:t>
            </a:r>
            <a:endParaRPr lang="en-US" dirty="0"/>
          </a:p>
        </p:txBody>
      </p:sp>
      <p:sp>
        <p:nvSpPr>
          <p:cNvPr id="3" name="Content Placeholder 2"/>
          <p:cNvSpPr>
            <a:spLocks noGrp="1"/>
          </p:cNvSpPr>
          <p:nvPr>
            <p:ph idx="1"/>
          </p:nvPr>
        </p:nvSpPr>
        <p:spPr/>
        <p:txBody>
          <a:bodyPr/>
          <a:lstStyle/>
          <a:p>
            <a:r>
              <a:rPr lang="en-US" i="1" dirty="0" smtClean="0">
                <a:solidFill>
                  <a:srgbClr val="996633"/>
                </a:solidFill>
                <a:latin typeface="Times New Roman" pitchFamily="18" charset="0"/>
                <a:cs typeface="Times New Roman" pitchFamily="18" charset="0"/>
              </a:rPr>
              <a:t>Be it known unto you therefore, men [and] brethren, that through this man is preached unto you the forgiveness of sins: </a:t>
            </a:r>
          </a:p>
          <a:p>
            <a:r>
              <a:rPr lang="en-US" i="1" dirty="0" smtClean="0">
                <a:solidFill>
                  <a:srgbClr val="996633"/>
                </a:solidFill>
                <a:latin typeface="Times New Roman" pitchFamily="18" charset="0"/>
                <a:cs typeface="Times New Roman" pitchFamily="18" charset="0"/>
              </a:rPr>
              <a:t>And by him all that believe are justified from all things, from which ye could not be justified by the law of Moses.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Acts 26:16-18</a:t>
            </a:r>
            <a:endParaRPr lang="en-US" dirty="0"/>
          </a:p>
        </p:txBody>
      </p:sp>
      <p:sp>
        <p:nvSpPr>
          <p:cNvPr id="3" name="Content Placeholder 2"/>
          <p:cNvSpPr>
            <a:spLocks noGrp="1"/>
          </p:cNvSpPr>
          <p:nvPr>
            <p:ph idx="1"/>
          </p:nvPr>
        </p:nvSpPr>
        <p:spPr/>
        <p:txBody>
          <a:bodyPr/>
          <a:lstStyle/>
          <a:p>
            <a:r>
              <a:rPr lang="en-US" sz="2500" i="1" dirty="0" smtClean="0">
                <a:solidFill>
                  <a:srgbClr val="996633"/>
                </a:solidFill>
                <a:latin typeface="Times New Roman" pitchFamily="18" charset="0"/>
                <a:cs typeface="Times New Roman" pitchFamily="18" charset="0"/>
              </a:rPr>
              <a:t>But rise, and stand upon thy feet: for I have appeared unto thee for this purpose, to make thee a minister and a witness both of these things which thou hast seen, and of those things in the which I will appear unto thee; </a:t>
            </a:r>
          </a:p>
          <a:p>
            <a:r>
              <a:rPr lang="en-US" sz="2500" i="1" dirty="0" smtClean="0">
                <a:solidFill>
                  <a:srgbClr val="996633"/>
                </a:solidFill>
                <a:latin typeface="Times New Roman" pitchFamily="18" charset="0"/>
                <a:cs typeface="Times New Roman" pitchFamily="18" charset="0"/>
              </a:rPr>
              <a:t>Delivering thee from the people, and [from] the Gentiles, unto whom now I send thee, </a:t>
            </a:r>
          </a:p>
          <a:p>
            <a:r>
              <a:rPr lang="en-US" sz="2500" i="1" dirty="0" smtClean="0">
                <a:solidFill>
                  <a:srgbClr val="996633"/>
                </a:solidFill>
                <a:latin typeface="Times New Roman" pitchFamily="18" charset="0"/>
                <a:cs typeface="Times New Roman" pitchFamily="18" charset="0"/>
              </a:rPr>
              <a:t>To open their eyes, [and] to turn [them] from darkness to light, and [from] the power of Satan unto God, that they may receive forgiveness of sins, and inheritance among them which are sanctified by faith that is in me.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II Corinthians 2:5-8</a:t>
            </a:r>
            <a:endParaRPr lang="en-US" i="1" dirty="0"/>
          </a:p>
        </p:txBody>
      </p:sp>
      <p:sp>
        <p:nvSpPr>
          <p:cNvPr id="3" name="Content Placeholder 2"/>
          <p:cNvSpPr>
            <a:spLocks noGrp="1"/>
          </p:cNvSpPr>
          <p:nvPr>
            <p:ph idx="1"/>
          </p:nvPr>
        </p:nvSpPr>
        <p:spPr/>
        <p:txBody>
          <a:bodyPr/>
          <a:lstStyle/>
          <a:p>
            <a:r>
              <a:rPr lang="en-US" sz="2800" dirty="0" smtClean="0">
                <a:solidFill>
                  <a:srgbClr val="996633"/>
                </a:solidFill>
                <a:latin typeface="Times New Roman" pitchFamily="18" charset="0"/>
                <a:cs typeface="Times New Roman" pitchFamily="18" charset="0"/>
              </a:rPr>
              <a:t>But if any have caused grief, he hath not grieved me, but in part: that I may not overcharge you all. </a:t>
            </a:r>
          </a:p>
          <a:p>
            <a:r>
              <a:rPr lang="en-US" sz="2800" dirty="0" smtClean="0">
                <a:solidFill>
                  <a:srgbClr val="996633"/>
                </a:solidFill>
                <a:latin typeface="Times New Roman" pitchFamily="18" charset="0"/>
                <a:cs typeface="Times New Roman" pitchFamily="18" charset="0"/>
              </a:rPr>
              <a:t>Sufficient to such a man </a:t>
            </a:r>
            <a:r>
              <a:rPr lang="en-US" sz="2800" i="1" dirty="0" smtClean="0">
                <a:solidFill>
                  <a:srgbClr val="996633"/>
                </a:solidFill>
                <a:latin typeface="Times New Roman" pitchFamily="18" charset="0"/>
                <a:cs typeface="Times New Roman" pitchFamily="18" charset="0"/>
              </a:rPr>
              <a:t>[is] this punishment, which [was inflicted] of many. </a:t>
            </a:r>
          </a:p>
          <a:p>
            <a:r>
              <a:rPr lang="en-US" sz="2800" dirty="0" smtClean="0">
                <a:solidFill>
                  <a:srgbClr val="996633"/>
                </a:solidFill>
                <a:latin typeface="Times New Roman" pitchFamily="18" charset="0"/>
                <a:cs typeface="Times New Roman" pitchFamily="18" charset="0"/>
              </a:rPr>
              <a:t>So that contrariwise ye </a:t>
            </a:r>
            <a:r>
              <a:rPr lang="en-US" sz="2800" i="1" dirty="0" smtClean="0">
                <a:solidFill>
                  <a:srgbClr val="996633"/>
                </a:solidFill>
                <a:latin typeface="Times New Roman" pitchFamily="18" charset="0"/>
                <a:cs typeface="Times New Roman" pitchFamily="18" charset="0"/>
              </a:rPr>
              <a:t>[ought] rather to forgive [him], and comfort [him], lest perhaps such a one should be swallowed up with overmuch sorrow. </a:t>
            </a:r>
          </a:p>
          <a:p>
            <a:r>
              <a:rPr lang="en-US" sz="2800" dirty="0" smtClean="0">
                <a:solidFill>
                  <a:srgbClr val="996633"/>
                </a:solidFill>
                <a:latin typeface="Times New Roman" pitchFamily="18" charset="0"/>
                <a:cs typeface="Times New Roman" pitchFamily="18" charset="0"/>
              </a:rPr>
              <a:t>Wherefore I beseech you that ye would confirm </a:t>
            </a:r>
            <a:r>
              <a:rPr lang="en-US" sz="2800" i="1" dirty="0" smtClean="0">
                <a:solidFill>
                  <a:srgbClr val="996633"/>
                </a:solidFill>
                <a:latin typeface="Times New Roman" pitchFamily="18" charset="0"/>
                <a:cs typeface="Times New Roman" pitchFamily="18" charset="0"/>
              </a:rPr>
              <a:t>[your] love toward him.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II Corinthians 2:10-11</a:t>
            </a:r>
            <a:endParaRPr lang="en-US" dirty="0"/>
          </a:p>
        </p:txBody>
      </p:sp>
      <p:sp>
        <p:nvSpPr>
          <p:cNvPr id="3" name="Content Placeholder 2"/>
          <p:cNvSpPr>
            <a:spLocks noGrp="1"/>
          </p:cNvSpPr>
          <p:nvPr>
            <p:ph idx="1"/>
          </p:nvPr>
        </p:nvSpPr>
        <p:spPr>
          <a:xfrm>
            <a:off x="457200" y="2133600"/>
            <a:ext cx="8229600" cy="3992563"/>
          </a:xfrm>
        </p:spPr>
        <p:txBody>
          <a:bodyPr/>
          <a:lstStyle/>
          <a:p>
            <a:r>
              <a:rPr lang="en-US" i="1" dirty="0" smtClean="0">
                <a:solidFill>
                  <a:srgbClr val="996633"/>
                </a:solidFill>
                <a:latin typeface="Times New Roman" pitchFamily="18" charset="0"/>
                <a:cs typeface="Times New Roman" pitchFamily="18" charset="0"/>
              </a:rPr>
              <a:t>To whom ye forgive any thing, I [forgive] also: for if I forgave any thing, to whom I forgave [it], for your sakes [forgave I it] in the person of Christ; </a:t>
            </a:r>
          </a:p>
          <a:p>
            <a:r>
              <a:rPr lang="en-US" i="1" dirty="0" smtClean="0">
                <a:solidFill>
                  <a:srgbClr val="996633"/>
                </a:solidFill>
                <a:latin typeface="Times New Roman" pitchFamily="18" charset="0"/>
                <a:cs typeface="Times New Roman" pitchFamily="18" charset="0"/>
              </a:rPr>
              <a:t>Lest Satan should get an advantage of us: for we are not ignorant of his devices.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Ephesians 1:6-7</a:t>
            </a:r>
            <a:endParaRPr lang="en-US" dirty="0"/>
          </a:p>
        </p:txBody>
      </p:sp>
      <p:sp>
        <p:nvSpPr>
          <p:cNvPr id="3" name="Content Placeholder 2"/>
          <p:cNvSpPr>
            <a:spLocks noGrp="1"/>
          </p:cNvSpPr>
          <p:nvPr>
            <p:ph idx="1"/>
          </p:nvPr>
        </p:nvSpPr>
        <p:spPr/>
        <p:txBody>
          <a:bodyPr/>
          <a:lstStyle/>
          <a:p>
            <a:r>
              <a:rPr lang="en-US" i="1" dirty="0" smtClean="0">
                <a:solidFill>
                  <a:srgbClr val="996633"/>
                </a:solidFill>
                <a:latin typeface="Times New Roman" pitchFamily="18" charset="0"/>
                <a:cs typeface="Times New Roman" pitchFamily="18" charset="0"/>
              </a:rPr>
              <a:t>To the praise of the glory of his grace, wherein he hath made us accepted in the beloved. </a:t>
            </a:r>
          </a:p>
          <a:p>
            <a:r>
              <a:rPr lang="en-US" i="1" dirty="0" smtClean="0">
                <a:solidFill>
                  <a:srgbClr val="996633"/>
                </a:solidFill>
                <a:latin typeface="Times New Roman" pitchFamily="18" charset="0"/>
                <a:cs typeface="Times New Roman" pitchFamily="18" charset="0"/>
              </a:rPr>
              <a:t>In whom we have redemption through his blood, the forgiveness of sins, according to the riches of his grace;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Ephesians 4:31-32</a:t>
            </a:r>
            <a:endParaRPr lang="en-US" dirty="0"/>
          </a:p>
        </p:txBody>
      </p:sp>
      <p:sp>
        <p:nvSpPr>
          <p:cNvPr id="3" name="Content Placeholder 2"/>
          <p:cNvSpPr>
            <a:spLocks noGrp="1"/>
          </p:cNvSpPr>
          <p:nvPr>
            <p:ph idx="1"/>
          </p:nvPr>
        </p:nvSpPr>
        <p:spPr>
          <a:xfrm>
            <a:off x="457200" y="2057400"/>
            <a:ext cx="8229600" cy="4068763"/>
          </a:xfrm>
        </p:spPr>
        <p:txBody>
          <a:bodyPr/>
          <a:lstStyle/>
          <a:p>
            <a:r>
              <a:rPr lang="en-US" i="1" dirty="0" smtClean="0">
                <a:solidFill>
                  <a:srgbClr val="996633"/>
                </a:solidFill>
                <a:latin typeface="Times New Roman" pitchFamily="18" charset="0"/>
                <a:cs typeface="Times New Roman" pitchFamily="18" charset="0"/>
              </a:rPr>
              <a:t>Let all bitterness, and wrath, and anger, and </a:t>
            </a:r>
            <a:r>
              <a:rPr lang="en-US" i="1" dirty="0" err="1" smtClean="0">
                <a:solidFill>
                  <a:srgbClr val="996633"/>
                </a:solidFill>
                <a:latin typeface="Times New Roman" pitchFamily="18" charset="0"/>
                <a:cs typeface="Times New Roman" pitchFamily="18" charset="0"/>
              </a:rPr>
              <a:t>clamour</a:t>
            </a:r>
            <a:r>
              <a:rPr lang="en-US" i="1" dirty="0" smtClean="0">
                <a:solidFill>
                  <a:srgbClr val="996633"/>
                </a:solidFill>
                <a:latin typeface="Times New Roman" pitchFamily="18" charset="0"/>
                <a:cs typeface="Times New Roman" pitchFamily="18" charset="0"/>
              </a:rPr>
              <a:t>, and evil speaking, be put away from you, with all malice: </a:t>
            </a:r>
          </a:p>
          <a:p>
            <a:r>
              <a:rPr lang="en-US" i="1" dirty="0" smtClean="0">
                <a:solidFill>
                  <a:srgbClr val="996633"/>
                </a:solidFill>
                <a:latin typeface="Times New Roman" pitchFamily="18" charset="0"/>
                <a:cs typeface="Times New Roman" pitchFamily="18" charset="0"/>
              </a:rPr>
              <a:t>And be ye kind one to another, tenderhearted, forgiving one another, even as God for Christ's sake hath forgiven you.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Colossians 1:12-14</a:t>
            </a:r>
            <a:endParaRPr lang="en-US" dirty="0"/>
          </a:p>
        </p:txBody>
      </p:sp>
      <p:sp>
        <p:nvSpPr>
          <p:cNvPr id="3" name="Content Placeholder 2"/>
          <p:cNvSpPr>
            <a:spLocks noGrp="1"/>
          </p:cNvSpPr>
          <p:nvPr>
            <p:ph idx="1"/>
          </p:nvPr>
        </p:nvSpPr>
        <p:spPr/>
        <p:txBody>
          <a:bodyPr/>
          <a:lstStyle/>
          <a:p>
            <a:r>
              <a:rPr lang="en-US" i="1" dirty="0" smtClean="0">
                <a:solidFill>
                  <a:srgbClr val="996633"/>
                </a:solidFill>
                <a:latin typeface="Times New Roman" pitchFamily="18" charset="0"/>
                <a:cs typeface="Times New Roman" pitchFamily="18" charset="0"/>
              </a:rPr>
              <a:t>Giving thanks unto the Father, which hath made us meet to be partakers of the inheritance of the saints in light: </a:t>
            </a:r>
          </a:p>
          <a:p>
            <a:r>
              <a:rPr lang="en-US" i="1" dirty="0" smtClean="0">
                <a:solidFill>
                  <a:srgbClr val="996633"/>
                </a:solidFill>
                <a:latin typeface="Times New Roman" pitchFamily="18" charset="0"/>
                <a:cs typeface="Times New Roman" pitchFamily="18" charset="0"/>
              </a:rPr>
              <a:t>Who hath delivered us from the power of darkness, and hath translated [us] into the kingdom of his dear Son: </a:t>
            </a:r>
          </a:p>
          <a:p>
            <a:r>
              <a:rPr lang="en-US" i="1" dirty="0" smtClean="0">
                <a:solidFill>
                  <a:srgbClr val="996633"/>
                </a:solidFill>
                <a:latin typeface="Times New Roman" pitchFamily="18" charset="0"/>
                <a:cs typeface="Times New Roman" pitchFamily="18" charset="0"/>
              </a:rPr>
              <a:t>In whom we have redemption through his blood, [even] the forgiveness of sins: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Colossians 2:12-14</a:t>
            </a:r>
            <a:endParaRPr lang="en-US" dirty="0"/>
          </a:p>
        </p:txBody>
      </p:sp>
      <p:sp>
        <p:nvSpPr>
          <p:cNvPr id="3" name="Content Placeholder 2"/>
          <p:cNvSpPr>
            <a:spLocks noGrp="1"/>
          </p:cNvSpPr>
          <p:nvPr>
            <p:ph idx="1"/>
          </p:nvPr>
        </p:nvSpPr>
        <p:spPr/>
        <p:txBody>
          <a:bodyPr/>
          <a:lstStyle/>
          <a:p>
            <a:r>
              <a:rPr lang="en-US" sz="2800" i="1" dirty="0" smtClean="0">
                <a:solidFill>
                  <a:srgbClr val="996633"/>
                </a:solidFill>
                <a:latin typeface="Times New Roman" pitchFamily="18" charset="0"/>
                <a:cs typeface="Times New Roman" pitchFamily="18" charset="0"/>
              </a:rPr>
              <a:t>Buried with him in baptism, wherein also ye are risen with [him] through the faith of the operation of God, who hath raised him from the dead. </a:t>
            </a:r>
          </a:p>
          <a:p>
            <a:r>
              <a:rPr lang="en-US" sz="2800" i="1" dirty="0" smtClean="0">
                <a:solidFill>
                  <a:srgbClr val="996633"/>
                </a:solidFill>
                <a:latin typeface="Times New Roman" pitchFamily="18" charset="0"/>
                <a:cs typeface="Times New Roman" pitchFamily="18" charset="0"/>
              </a:rPr>
              <a:t>And you, being dead in your sins and the </a:t>
            </a:r>
            <a:r>
              <a:rPr lang="en-US" sz="2800" i="1" dirty="0" err="1" smtClean="0">
                <a:solidFill>
                  <a:srgbClr val="996633"/>
                </a:solidFill>
                <a:latin typeface="Times New Roman" pitchFamily="18" charset="0"/>
                <a:cs typeface="Times New Roman" pitchFamily="18" charset="0"/>
              </a:rPr>
              <a:t>uncircumcision</a:t>
            </a:r>
            <a:r>
              <a:rPr lang="en-US" sz="2800" i="1" dirty="0" smtClean="0">
                <a:solidFill>
                  <a:srgbClr val="996633"/>
                </a:solidFill>
                <a:latin typeface="Times New Roman" pitchFamily="18" charset="0"/>
                <a:cs typeface="Times New Roman" pitchFamily="18" charset="0"/>
              </a:rPr>
              <a:t> of your flesh, hath he quickened together with him, having forgiven you all trespasses; </a:t>
            </a:r>
          </a:p>
          <a:p>
            <a:r>
              <a:rPr lang="en-US" sz="2800" i="1" dirty="0" smtClean="0">
                <a:solidFill>
                  <a:srgbClr val="996633"/>
                </a:solidFill>
                <a:latin typeface="Times New Roman" pitchFamily="18" charset="0"/>
                <a:cs typeface="Times New Roman" pitchFamily="18" charset="0"/>
              </a:rPr>
              <a:t>Blotting out the handwriting of ordinances that was against us, which was contrary to us, and took it out of the way, nailing it to his cross;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James 5:14-16</a:t>
            </a:r>
            <a:endParaRPr lang="en-US" dirty="0"/>
          </a:p>
        </p:txBody>
      </p:sp>
      <p:sp>
        <p:nvSpPr>
          <p:cNvPr id="3" name="Content Placeholder 2"/>
          <p:cNvSpPr>
            <a:spLocks noGrp="1"/>
          </p:cNvSpPr>
          <p:nvPr>
            <p:ph idx="1"/>
          </p:nvPr>
        </p:nvSpPr>
        <p:spPr/>
        <p:txBody>
          <a:bodyPr/>
          <a:lstStyle/>
          <a:p>
            <a:r>
              <a:rPr lang="en-US" sz="2800" i="1" dirty="0" smtClean="0">
                <a:solidFill>
                  <a:srgbClr val="996633"/>
                </a:solidFill>
                <a:latin typeface="Times New Roman" pitchFamily="18" charset="0"/>
                <a:cs typeface="Times New Roman" pitchFamily="18" charset="0"/>
              </a:rPr>
              <a:t>Is any sick among you? let him call for the elders of the church; and let them pray over him, anointing him with oil in the name of the Lord: </a:t>
            </a:r>
          </a:p>
          <a:p>
            <a:r>
              <a:rPr lang="en-US" sz="2800" i="1" dirty="0" smtClean="0">
                <a:solidFill>
                  <a:srgbClr val="996633"/>
                </a:solidFill>
                <a:latin typeface="Times New Roman" pitchFamily="18" charset="0"/>
                <a:cs typeface="Times New Roman" pitchFamily="18" charset="0"/>
              </a:rPr>
              <a:t>And the prayer of faith shall save the sick, and the Lord shall raise him up; and if he have committed sins, they shall be forgiven him. </a:t>
            </a:r>
          </a:p>
          <a:p>
            <a:r>
              <a:rPr lang="en-US" sz="2800" i="1" dirty="0" smtClean="0">
                <a:solidFill>
                  <a:srgbClr val="996633"/>
                </a:solidFill>
                <a:latin typeface="Times New Roman" pitchFamily="18" charset="0"/>
                <a:cs typeface="Times New Roman" pitchFamily="18" charset="0"/>
              </a:rPr>
              <a:t>Confess [your] faults one to another, and pray one for another, that ye may be healed. The effectual fervent prayer of a righteous man </a:t>
            </a:r>
            <a:r>
              <a:rPr lang="en-US" sz="2800" i="1" dirty="0" err="1" smtClean="0">
                <a:solidFill>
                  <a:srgbClr val="996633"/>
                </a:solidFill>
                <a:latin typeface="Times New Roman" pitchFamily="18" charset="0"/>
                <a:cs typeface="Times New Roman" pitchFamily="18" charset="0"/>
              </a:rPr>
              <a:t>availeth</a:t>
            </a:r>
            <a:r>
              <a:rPr lang="en-US" sz="2800" i="1" dirty="0" smtClean="0">
                <a:solidFill>
                  <a:srgbClr val="996633"/>
                </a:solidFill>
                <a:latin typeface="Times New Roman" pitchFamily="18" charset="0"/>
                <a:cs typeface="Times New Roman" pitchFamily="18" charset="0"/>
              </a:rPr>
              <a:t> much. </a:t>
            </a:r>
            <a:endParaRPr lang="en-US" sz="2800" i="1" dirty="0">
              <a:solidFill>
                <a:srgbClr val="996633"/>
              </a:solidFill>
              <a:latin typeface="Times New Roman" pitchFamily="18" charset="0"/>
              <a:cs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I John 1:8-10</a:t>
            </a:r>
            <a:endParaRPr lang="en-US" dirty="0"/>
          </a:p>
        </p:txBody>
      </p:sp>
      <p:sp>
        <p:nvSpPr>
          <p:cNvPr id="3" name="Content Placeholder 2"/>
          <p:cNvSpPr>
            <a:spLocks noGrp="1"/>
          </p:cNvSpPr>
          <p:nvPr>
            <p:ph idx="1"/>
          </p:nvPr>
        </p:nvSpPr>
        <p:spPr>
          <a:xfrm>
            <a:off x="457200" y="1981200"/>
            <a:ext cx="8229600" cy="4144963"/>
          </a:xfrm>
        </p:spPr>
        <p:txBody>
          <a:bodyPr/>
          <a:lstStyle/>
          <a:p>
            <a:r>
              <a:rPr lang="en-US" i="1" dirty="0" smtClean="0">
                <a:solidFill>
                  <a:srgbClr val="996633"/>
                </a:solidFill>
                <a:latin typeface="Times New Roman" pitchFamily="18" charset="0"/>
                <a:cs typeface="Times New Roman" pitchFamily="18" charset="0"/>
              </a:rPr>
              <a:t>If we say that we have no sin, we deceive ourselves, and the truth is not in us. </a:t>
            </a:r>
          </a:p>
          <a:p>
            <a:r>
              <a:rPr lang="en-US" i="1" dirty="0" smtClean="0">
                <a:solidFill>
                  <a:srgbClr val="996633"/>
                </a:solidFill>
                <a:latin typeface="Times New Roman" pitchFamily="18" charset="0"/>
                <a:cs typeface="Times New Roman" pitchFamily="18" charset="0"/>
              </a:rPr>
              <a:t>If we confess our sins, he is faithful and just to forgive us [our] sins, and to cleanse us from all unrighteousness. </a:t>
            </a:r>
          </a:p>
          <a:p>
            <a:r>
              <a:rPr lang="en-US" i="1" dirty="0" smtClean="0">
                <a:solidFill>
                  <a:srgbClr val="996633"/>
                </a:solidFill>
                <a:latin typeface="Times New Roman" pitchFamily="18" charset="0"/>
                <a:cs typeface="Times New Roman" pitchFamily="18" charset="0"/>
              </a:rPr>
              <a:t>If we say that we have not sinned, we make him a liar, and his word is not in us.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Webster’s 1828 Dictionary</a:t>
            </a:r>
            <a:endParaRPr lang="en-US" i="1" dirty="0">
              <a:solidFill>
                <a:srgbClr val="996633"/>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b="1" i="1" dirty="0" smtClean="0">
                <a:solidFill>
                  <a:srgbClr val="996633"/>
                </a:solidFill>
                <a:latin typeface="Times New Roman" pitchFamily="18" charset="0"/>
                <a:cs typeface="Times New Roman" pitchFamily="18" charset="0"/>
              </a:rPr>
              <a:t>Forgive</a:t>
            </a:r>
          </a:p>
          <a:p>
            <a:r>
              <a:rPr lang="en-US" sz="2800" b="1" i="1" dirty="0" smtClean="0">
                <a:solidFill>
                  <a:srgbClr val="996633"/>
                </a:solidFill>
                <a:latin typeface="Times New Roman" pitchFamily="18" charset="0"/>
                <a:cs typeface="Times New Roman" pitchFamily="18" charset="0"/>
              </a:rPr>
              <a:t>FORGIVE, </a:t>
            </a:r>
            <a:r>
              <a:rPr lang="en-US" sz="2800" b="1" i="1" dirty="0" err="1" smtClean="0">
                <a:solidFill>
                  <a:srgbClr val="996633"/>
                </a:solidFill>
                <a:latin typeface="Times New Roman" pitchFamily="18" charset="0"/>
                <a:cs typeface="Times New Roman" pitchFamily="18" charset="0"/>
              </a:rPr>
              <a:t>v.t</a:t>
            </a:r>
            <a:r>
              <a:rPr lang="en-US" sz="2800" b="1" i="1" dirty="0" smtClean="0">
                <a:solidFill>
                  <a:srgbClr val="996633"/>
                </a:solidFill>
                <a:latin typeface="Times New Roman" pitchFamily="18" charset="0"/>
                <a:cs typeface="Times New Roman" pitchFamily="18" charset="0"/>
              </a:rPr>
              <a:t>. </a:t>
            </a:r>
            <a:r>
              <a:rPr lang="en-US" sz="2800" b="1" i="1" dirty="0" err="1" smtClean="0">
                <a:solidFill>
                  <a:srgbClr val="996633"/>
                </a:solidFill>
                <a:latin typeface="Times New Roman" pitchFamily="18" charset="0"/>
                <a:cs typeface="Times New Roman" pitchFamily="18" charset="0"/>
              </a:rPr>
              <a:t>forgiv</a:t>
            </a:r>
            <a:r>
              <a:rPr lang="en-US" sz="2800" b="1" i="1" dirty="0" smtClean="0">
                <a:solidFill>
                  <a:srgbClr val="996633"/>
                </a:solidFill>
                <a:latin typeface="Times New Roman" pitchFamily="18" charset="0"/>
                <a:cs typeface="Times New Roman" pitchFamily="18" charset="0"/>
              </a:rPr>
              <a:t>'. pret. forgave; pp. forgiven. [L. </a:t>
            </a:r>
            <a:r>
              <a:rPr lang="en-US" sz="2800" b="1" i="1" dirty="0" err="1" smtClean="0">
                <a:solidFill>
                  <a:srgbClr val="996633"/>
                </a:solidFill>
                <a:latin typeface="Times New Roman" pitchFamily="18" charset="0"/>
                <a:cs typeface="Times New Roman" pitchFamily="18" charset="0"/>
              </a:rPr>
              <a:t>remitto</a:t>
            </a:r>
            <a:r>
              <a:rPr lang="en-US" sz="2800" b="1" i="1" dirty="0" smtClean="0">
                <a:solidFill>
                  <a:srgbClr val="996633"/>
                </a:solidFill>
                <a:latin typeface="Times New Roman" pitchFamily="18" charset="0"/>
                <a:cs typeface="Times New Roman" pitchFamily="18" charset="0"/>
              </a:rPr>
              <a:t>. See Give.]</a:t>
            </a:r>
            <a:endParaRPr lang="en-US" sz="2800" i="1" dirty="0" smtClean="0">
              <a:solidFill>
                <a:srgbClr val="996633"/>
              </a:solidFill>
              <a:latin typeface="Times New Roman" pitchFamily="18" charset="0"/>
              <a:cs typeface="Times New Roman" pitchFamily="18" charset="0"/>
            </a:endParaRPr>
          </a:p>
          <a:p>
            <a:r>
              <a:rPr lang="en-US" sz="2800" i="1" dirty="0" smtClean="0">
                <a:solidFill>
                  <a:srgbClr val="996633"/>
                </a:solidFill>
                <a:latin typeface="Times New Roman" pitchFamily="18" charset="0"/>
                <a:cs typeface="Times New Roman" pitchFamily="18" charset="0"/>
              </a:rPr>
              <a:t>1. To pardon; to remit, as an offense or debt; to overlook an offense, and treat the offender as not guilty. The original and proper phrase is to forgive the offense, to send it away, to reject it, that is, not to impute it, [put it to] the offender. But by an easy transition, we also use the phrase, to forgive the person offending.</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I John 2:10</a:t>
            </a:r>
            <a:endParaRPr lang="en-US" dirty="0"/>
          </a:p>
        </p:txBody>
      </p:sp>
      <p:sp>
        <p:nvSpPr>
          <p:cNvPr id="3" name="Content Placeholder 2"/>
          <p:cNvSpPr>
            <a:spLocks noGrp="1"/>
          </p:cNvSpPr>
          <p:nvPr>
            <p:ph idx="1"/>
          </p:nvPr>
        </p:nvSpPr>
        <p:spPr/>
        <p:txBody>
          <a:bodyPr/>
          <a:lstStyle/>
          <a:p>
            <a:r>
              <a:rPr lang="en-US" sz="3000" i="1" dirty="0" smtClean="0">
                <a:solidFill>
                  <a:srgbClr val="996633"/>
                </a:solidFill>
                <a:latin typeface="Times New Roman" pitchFamily="18" charset="0"/>
                <a:cs typeface="Times New Roman" pitchFamily="18" charset="0"/>
              </a:rPr>
              <a:t>He that </a:t>
            </a:r>
            <a:r>
              <a:rPr lang="en-US" sz="3000" i="1" dirty="0" err="1" smtClean="0">
                <a:solidFill>
                  <a:srgbClr val="996633"/>
                </a:solidFill>
                <a:latin typeface="Times New Roman" pitchFamily="18" charset="0"/>
                <a:cs typeface="Times New Roman" pitchFamily="18" charset="0"/>
              </a:rPr>
              <a:t>loveth</a:t>
            </a:r>
            <a:r>
              <a:rPr lang="en-US" sz="3000" i="1" dirty="0" smtClean="0">
                <a:solidFill>
                  <a:srgbClr val="996633"/>
                </a:solidFill>
                <a:latin typeface="Times New Roman" pitchFamily="18" charset="0"/>
                <a:cs typeface="Times New Roman" pitchFamily="18" charset="0"/>
              </a:rPr>
              <a:t> his brother </a:t>
            </a:r>
            <a:r>
              <a:rPr lang="en-US" sz="3000" i="1" dirty="0" err="1" smtClean="0">
                <a:solidFill>
                  <a:srgbClr val="996633"/>
                </a:solidFill>
                <a:latin typeface="Times New Roman" pitchFamily="18" charset="0"/>
                <a:cs typeface="Times New Roman" pitchFamily="18" charset="0"/>
              </a:rPr>
              <a:t>abideth</a:t>
            </a:r>
            <a:r>
              <a:rPr lang="en-US" sz="3000" i="1" dirty="0" smtClean="0">
                <a:solidFill>
                  <a:srgbClr val="996633"/>
                </a:solidFill>
                <a:latin typeface="Times New Roman" pitchFamily="18" charset="0"/>
                <a:cs typeface="Times New Roman" pitchFamily="18" charset="0"/>
              </a:rPr>
              <a:t> in the light, and there is none occasion of stumbling in him. </a:t>
            </a:r>
          </a:p>
          <a:p>
            <a:r>
              <a:rPr lang="en-US" sz="3000" i="1" dirty="0" smtClean="0">
                <a:solidFill>
                  <a:srgbClr val="996633"/>
                </a:solidFill>
                <a:latin typeface="Times New Roman" pitchFamily="18" charset="0"/>
                <a:cs typeface="Times New Roman" pitchFamily="18" charset="0"/>
              </a:rPr>
              <a:t>But he that </a:t>
            </a:r>
            <a:r>
              <a:rPr lang="en-US" sz="3000" i="1" dirty="0" err="1" smtClean="0">
                <a:solidFill>
                  <a:srgbClr val="996633"/>
                </a:solidFill>
                <a:latin typeface="Times New Roman" pitchFamily="18" charset="0"/>
                <a:cs typeface="Times New Roman" pitchFamily="18" charset="0"/>
              </a:rPr>
              <a:t>hateth</a:t>
            </a:r>
            <a:r>
              <a:rPr lang="en-US" sz="3000" i="1" dirty="0" smtClean="0">
                <a:solidFill>
                  <a:srgbClr val="996633"/>
                </a:solidFill>
                <a:latin typeface="Times New Roman" pitchFamily="18" charset="0"/>
                <a:cs typeface="Times New Roman" pitchFamily="18" charset="0"/>
              </a:rPr>
              <a:t> his brother is in darkness, and </a:t>
            </a:r>
            <a:r>
              <a:rPr lang="en-US" sz="3000" i="1" dirty="0" err="1" smtClean="0">
                <a:solidFill>
                  <a:srgbClr val="996633"/>
                </a:solidFill>
                <a:latin typeface="Times New Roman" pitchFamily="18" charset="0"/>
                <a:cs typeface="Times New Roman" pitchFamily="18" charset="0"/>
              </a:rPr>
              <a:t>walketh</a:t>
            </a:r>
            <a:r>
              <a:rPr lang="en-US" sz="3000" i="1" dirty="0" smtClean="0">
                <a:solidFill>
                  <a:srgbClr val="996633"/>
                </a:solidFill>
                <a:latin typeface="Times New Roman" pitchFamily="18" charset="0"/>
                <a:cs typeface="Times New Roman" pitchFamily="18" charset="0"/>
              </a:rPr>
              <a:t> in darkness, and </a:t>
            </a:r>
            <a:r>
              <a:rPr lang="en-US" sz="3000" i="1" dirty="0" err="1" smtClean="0">
                <a:solidFill>
                  <a:srgbClr val="996633"/>
                </a:solidFill>
                <a:latin typeface="Times New Roman" pitchFamily="18" charset="0"/>
                <a:cs typeface="Times New Roman" pitchFamily="18" charset="0"/>
              </a:rPr>
              <a:t>knoweth</a:t>
            </a:r>
            <a:r>
              <a:rPr lang="en-US" sz="3000" i="1" dirty="0" smtClean="0">
                <a:solidFill>
                  <a:srgbClr val="996633"/>
                </a:solidFill>
                <a:latin typeface="Times New Roman" pitchFamily="18" charset="0"/>
                <a:cs typeface="Times New Roman" pitchFamily="18" charset="0"/>
              </a:rPr>
              <a:t> not whither he </a:t>
            </a:r>
            <a:r>
              <a:rPr lang="en-US" sz="3000" i="1" dirty="0" err="1" smtClean="0">
                <a:solidFill>
                  <a:srgbClr val="996633"/>
                </a:solidFill>
                <a:latin typeface="Times New Roman" pitchFamily="18" charset="0"/>
                <a:cs typeface="Times New Roman" pitchFamily="18" charset="0"/>
              </a:rPr>
              <a:t>goeth</a:t>
            </a:r>
            <a:r>
              <a:rPr lang="en-US" sz="3000" i="1" dirty="0" smtClean="0">
                <a:solidFill>
                  <a:srgbClr val="996633"/>
                </a:solidFill>
                <a:latin typeface="Times New Roman" pitchFamily="18" charset="0"/>
                <a:cs typeface="Times New Roman" pitchFamily="18" charset="0"/>
              </a:rPr>
              <a:t>, because that darkness hath blinded his eyes. </a:t>
            </a:r>
          </a:p>
          <a:p>
            <a:r>
              <a:rPr lang="en-US" sz="3000" i="1" dirty="0" smtClean="0">
                <a:solidFill>
                  <a:srgbClr val="996633"/>
                </a:solidFill>
                <a:latin typeface="Times New Roman" pitchFamily="18" charset="0"/>
                <a:cs typeface="Times New Roman" pitchFamily="18" charset="0"/>
              </a:rPr>
              <a:t>I write unto you, little children, because your sins are forgiven you for his name's sake.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Webster’s 1828 Dictionary cont.</a:t>
            </a:r>
            <a:endParaRPr lang="en-US" dirty="0"/>
          </a:p>
        </p:txBody>
      </p:sp>
      <p:sp>
        <p:nvSpPr>
          <p:cNvPr id="3" name="Content Placeholder 2"/>
          <p:cNvSpPr>
            <a:spLocks noGrp="1"/>
          </p:cNvSpPr>
          <p:nvPr>
            <p:ph idx="1"/>
          </p:nvPr>
        </p:nvSpPr>
        <p:spPr/>
        <p:txBody>
          <a:bodyPr/>
          <a:lstStyle/>
          <a:p>
            <a:r>
              <a:rPr lang="en-US" sz="2800" i="1" dirty="0" smtClean="0">
                <a:solidFill>
                  <a:srgbClr val="996633"/>
                </a:solidFill>
                <a:latin typeface="Times New Roman" pitchFamily="18" charset="0"/>
                <a:cs typeface="Times New Roman" pitchFamily="18" charset="0"/>
              </a:rPr>
              <a:t>Forgive us our debts.</a:t>
            </a:r>
          </a:p>
          <a:p>
            <a:r>
              <a:rPr lang="en-US" sz="2800" i="1" dirty="0" smtClean="0">
                <a:solidFill>
                  <a:srgbClr val="996633"/>
                </a:solidFill>
                <a:latin typeface="Times New Roman" pitchFamily="18" charset="0"/>
                <a:cs typeface="Times New Roman" pitchFamily="18" charset="0"/>
              </a:rPr>
              <a:t>If we forgive men their trespasses, your heavenly father will also forgive you. Mat 6.</a:t>
            </a:r>
          </a:p>
          <a:p>
            <a:r>
              <a:rPr lang="en-US" sz="2800" i="1" dirty="0" smtClean="0">
                <a:solidFill>
                  <a:srgbClr val="996633"/>
                </a:solidFill>
                <a:latin typeface="Times New Roman" pitchFamily="18" charset="0"/>
                <a:cs typeface="Times New Roman" pitchFamily="18" charset="0"/>
              </a:rPr>
              <a:t>As savages never forget a favor, so they never forgive an injury.</a:t>
            </a:r>
          </a:p>
          <a:p>
            <a:r>
              <a:rPr lang="en-US" sz="2800" i="1" dirty="0" smtClean="0">
                <a:solidFill>
                  <a:srgbClr val="996633"/>
                </a:solidFill>
                <a:latin typeface="Times New Roman" pitchFamily="18" charset="0"/>
                <a:cs typeface="Times New Roman" pitchFamily="18" charset="0"/>
              </a:rPr>
              <a:t>It is to be noted that pardon, like forgive, may be followed by the name or person, and by the offense; but remit can be followed by the offense only. We forgive or pardon the man, but we do not remit him.</a:t>
            </a:r>
          </a:p>
          <a:p>
            <a:r>
              <a:rPr lang="en-US" sz="2800" i="1" dirty="0" smtClean="0">
                <a:solidFill>
                  <a:srgbClr val="996633"/>
                </a:solidFill>
                <a:latin typeface="Times New Roman" pitchFamily="18" charset="0"/>
                <a:cs typeface="Times New Roman" pitchFamily="18" charset="0"/>
              </a:rPr>
              <a:t>2. To remit as a debt, fine or penalty</a:t>
            </a:r>
            <a:r>
              <a:rPr lang="en-US" sz="2800" dirty="0" smtClean="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Matthew 5:22-24</a:t>
            </a:r>
            <a:endParaRPr lang="en-US" dirty="0"/>
          </a:p>
        </p:txBody>
      </p:sp>
      <p:sp>
        <p:nvSpPr>
          <p:cNvPr id="3" name="Content Placeholder 2"/>
          <p:cNvSpPr>
            <a:spLocks noGrp="1"/>
          </p:cNvSpPr>
          <p:nvPr>
            <p:ph idx="1"/>
          </p:nvPr>
        </p:nvSpPr>
        <p:spPr>
          <a:xfrm>
            <a:off x="457200" y="1600200"/>
            <a:ext cx="8229600" cy="4876800"/>
          </a:xfrm>
        </p:spPr>
        <p:txBody>
          <a:bodyPr/>
          <a:lstStyle/>
          <a:p>
            <a:r>
              <a:rPr lang="en-US" sz="2600" i="1" dirty="0" smtClean="0">
                <a:solidFill>
                  <a:srgbClr val="996633"/>
                </a:solidFill>
                <a:latin typeface="Times New Roman" pitchFamily="18" charset="0"/>
                <a:cs typeface="Times New Roman" pitchFamily="18" charset="0"/>
              </a:rPr>
              <a:t>But I say unto you, That whosoever is angry with his brother without a cause shall be in danger of the judgment: and whosoever shall say to his brother, </a:t>
            </a:r>
            <a:r>
              <a:rPr lang="en-US" sz="2600" i="1" dirty="0" err="1" smtClean="0">
                <a:solidFill>
                  <a:srgbClr val="996633"/>
                </a:solidFill>
                <a:latin typeface="Times New Roman" pitchFamily="18" charset="0"/>
                <a:cs typeface="Times New Roman" pitchFamily="18" charset="0"/>
              </a:rPr>
              <a:t>Raca</a:t>
            </a:r>
            <a:r>
              <a:rPr lang="en-US" sz="2600" i="1" dirty="0" smtClean="0">
                <a:solidFill>
                  <a:srgbClr val="996633"/>
                </a:solidFill>
                <a:latin typeface="Times New Roman" pitchFamily="18" charset="0"/>
                <a:cs typeface="Times New Roman" pitchFamily="18" charset="0"/>
              </a:rPr>
              <a:t>, shall be in danger of the council: but whosoever shall say, Thou fool, shall be in danger of hell fire. </a:t>
            </a:r>
          </a:p>
          <a:p>
            <a:r>
              <a:rPr lang="en-US" sz="2600" i="1" dirty="0" smtClean="0">
                <a:solidFill>
                  <a:srgbClr val="996633"/>
                </a:solidFill>
                <a:latin typeface="Times New Roman" pitchFamily="18" charset="0"/>
                <a:cs typeface="Times New Roman" pitchFamily="18" charset="0"/>
              </a:rPr>
              <a:t>Therefore if thou bring thy gift to the altar, and there </a:t>
            </a:r>
            <a:r>
              <a:rPr lang="en-US" sz="2600" i="1" dirty="0" err="1" smtClean="0">
                <a:solidFill>
                  <a:srgbClr val="996633"/>
                </a:solidFill>
                <a:latin typeface="Times New Roman" pitchFamily="18" charset="0"/>
                <a:cs typeface="Times New Roman" pitchFamily="18" charset="0"/>
              </a:rPr>
              <a:t>rememberest</a:t>
            </a:r>
            <a:r>
              <a:rPr lang="en-US" sz="2600" i="1" dirty="0" smtClean="0">
                <a:solidFill>
                  <a:srgbClr val="996633"/>
                </a:solidFill>
                <a:latin typeface="Times New Roman" pitchFamily="18" charset="0"/>
                <a:cs typeface="Times New Roman" pitchFamily="18" charset="0"/>
              </a:rPr>
              <a:t> that thy brother hath ought against thee; </a:t>
            </a:r>
          </a:p>
          <a:p>
            <a:r>
              <a:rPr lang="en-US" sz="2600" i="1" dirty="0" smtClean="0">
                <a:solidFill>
                  <a:srgbClr val="996633"/>
                </a:solidFill>
                <a:latin typeface="Times New Roman" pitchFamily="18" charset="0"/>
                <a:cs typeface="Times New Roman" pitchFamily="18" charset="0"/>
              </a:rPr>
              <a:t>Leave there thy gift before the altar, and go thy way; first be reconciled to thy brother, and then come and offer thy gift.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Matthew 6:12</a:t>
            </a:r>
            <a:endParaRPr lang="en-US" dirty="0"/>
          </a:p>
        </p:txBody>
      </p:sp>
      <p:sp>
        <p:nvSpPr>
          <p:cNvPr id="3" name="Content Placeholder 2"/>
          <p:cNvSpPr>
            <a:spLocks noGrp="1"/>
          </p:cNvSpPr>
          <p:nvPr>
            <p:ph idx="1"/>
          </p:nvPr>
        </p:nvSpPr>
        <p:spPr>
          <a:xfrm>
            <a:off x="457200" y="2819400"/>
            <a:ext cx="8229600" cy="3306763"/>
          </a:xfrm>
        </p:spPr>
        <p:txBody>
          <a:bodyPr/>
          <a:lstStyle/>
          <a:p>
            <a:r>
              <a:rPr lang="en-US" i="1" dirty="0" smtClean="0">
                <a:solidFill>
                  <a:srgbClr val="996633"/>
                </a:solidFill>
                <a:latin typeface="Times New Roman" pitchFamily="18" charset="0"/>
                <a:cs typeface="Times New Roman" pitchFamily="18" charset="0"/>
              </a:rPr>
              <a:t>And forgive us our debts, as we forgive our debtors.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i="1" dirty="0" smtClean="0">
                <a:solidFill>
                  <a:srgbClr val="996633"/>
                </a:solidFill>
                <a:latin typeface="Times New Roman" pitchFamily="18" charset="0"/>
                <a:cs typeface="Times New Roman" pitchFamily="18" charset="0"/>
              </a:rPr>
              <a:t>Mat 6:14-15</a:t>
            </a:r>
            <a:endParaRPr lang="en-US" dirty="0"/>
          </a:p>
        </p:txBody>
      </p:sp>
      <p:sp>
        <p:nvSpPr>
          <p:cNvPr id="5" name="Content Placeholder 4"/>
          <p:cNvSpPr>
            <a:spLocks noGrp="1"/>
          </p:cNvSpPr>
          <p:nvPr>
            <p:ph idx="1"/>
          </p:nvPr>
        </p:nvSpPr>
        <p:spPr>
          <a:xfrm>
            <a:off x="457200" y="2209800"/>
            <a:ext cx="8229600" cy="3916363"/>
          </a:xfrm>
        </p:spPr>
        <p:txBody>
          <a:bodyPr/>
          <a:lstStyle/>
          <a:p>
            <a:r>
              <a:rPr lang="en-US" i="1" dirty="0" smtClean="0">
                <a:solidFill>
                  <a:srgbClr val="996633"/>
                </a:solidFill>
                <a:latin typeface="Times New Roman" pitchFamily="18" charset="0"/>
                <a:cs typeface="Times New Roman" pitchFamily="18" charset="0"/>
              </a:rPr>
              <a:t>For if ye forgive men their trespasses, your heavenly Father will also forgive you: </a:t>
            </a:r>
          </a:p>
          <a:p>
            <a:r>
              <a:rPr lang="en-US" i="1" dirty="0" smtClean="0">
                <a:solidFill>
                  <a:srgbClr val="996633"/>
                </a:solidFill>
                <a:latin typeface="Times New Roman" pitchFamily="18" charset="0"/>
                <a:cs typeface="Times New Roman" pitchFamily="18" charset="0"/>
              </a:rPr>
              <a:t>But if ye forgive not men their trespasses, neither will your Father forgive your trespasses. </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4197</Words>
  <Application>Microsoft Office PowerPoint</Application>
  <PresentationFormat>On-screen Show (4:3)</PresentationFormat>
  <Paragraphs>189</Paragraphs>
  <Slides>50</Slides>
  <Notes>0</Notes>
  <HiddenSlides>0</HiddenSlides>
  <MMClips>0</MMClips>
  <ScaleCrop>false</ScaleCrop>
  <HeadingPairs>
    <vt:vector size="4" baseType="variant">
      <vt:variant>
        <vt:lpstr>Theme</vt:lpstr>
      </vt:variant>
      <vt:variant>
        <vt:i4>2</vt:i4>
      </vt:variant>
      <vt:variant>
        <vt:lpstr>Slide Titles</vt:lpstr>
      </vt:variant>
      <vt:variant>
        <vt:i4>50</vt:i4>
      </vt:variant>
    </vt:vector>
  </HeadingPairs>
  <TitlesOfParts>
    <vt:vector size="52" baseType="lpstr">
      <vt:lpstr>Default Design</vt:lpstr>
      <vt:lpstr>Technic</vt:lpstr>
      <vt:lpstr>The Good Shepherd Ministry Psalm 23    </vt:lpstr>
      <vt:lpstr>The Good Shepherd Ministry Psalm 23</vt:lpstr>
      <vt:lpstr>The Good Shepherd Ministry Psalm 23</vt:lpstr>
      <vt:lpstr>Forgiveness  </vt:lpstr>
      <vt:lpstr>Webster’s 1828 Dictionary</vt:lpstr>
      <vt:lpstr>Webster’s 1828 Dictionary cont.</vt:lpstr>
      <vt:lpstr>Matthew 5:22-24</vt:lpstr>
      <vt:lpstr>Matthew 6:12</vt:lpstr>
      <vt:lpstr>Mat 6:14-15</vt:lpstr>
      <vt:lpstr>Joseph – Genesis 50.15-21</vt:lpstr>
      <vt:lpstr>Moses – Exodus 32.31-33</vt:lpstr>
      <vt:lpstr>II Chronicles 7:14</vt:lpstr>
      <vt:lpstr>Corporate Confession: Nehemiah 9:5-38</vt:lpstr>
      <vt:lpstr>Nehemiah 9:5-38  cont.</vt:lpstr>
      <vt:lpstr>Nehemiah 9:5-38  cont.</vt:lpstr>
      <vt:lpstr>Nehemiah 9:5-38  cont.</vt:lpstr>
      <vt:lpstr>Nehemiah 9:5-38  cont.</vt:lpstr>
      <vt:lpstr>Nehemiah 9:5-38  cont.</vt:lpstr>
      <vt:lpstr>Nehemiah 9:5-38  cont.</vt:lpstr>
      <vt:lpstr>Nehemiah 9:5-38  cont.</vt:lpstr>
      <vt:lpstr>Nehemiah 9:5-38  cont.</vt:lpstr>
      <vt:lpstr>Nehemiah 9:5-38  cont.</vt:lpstr>
      <vt:lpstr>Nehemiah 9:5-38  cont.</vt:lpstr>
      <vt:lpstr>Psalm 25:17-18</vt:lpstr>
      <vt:lpstr>Psalm 103:1-5</vt:lpstr>
      <vt:lpstr>Psalm 130:1-6</vt:lpstr>
      <vt:lpstr>Daniel 9:19</vt:lpstr>
      <vt:lpstr>Matthew 6:14-15</vt:lpstr>
      <vt:lpstr>Matthew 9:2</vt:lpstr>
      <vt:lpstr>Matthew 18:21-22</vt:lpstr>
      <vt:lpstr>Matthew 18:33-35</vt:lpstr>
      <vt:lpstr>Mark 2:3-5</vt:lpstr>
      <vt:lpstr>Mark 11:25-26</vt:lpstr>
      <vt:lpstr>Luke 5:18-20</vt:lpstr>
      <vt:lpstr>Luke 6:37-38</vt:lpstr>
      <vt:lpstr>Luke 7:46-48</vt:lpstr>
      <vt:lpstr>Luke 11:4</vt:lpstr>
      <vt:lpstr>Luke 17:3-4</vt:lpstr>
      <vt:lpstr>Luke 23:33-35</vt:lpstr>
      <vt:lpstr>Acts 13:38-39</vt:lpstr>
      <vt:lpstr>Acts 26:16-18</vt:lpstr>
      <vt:lpstr>II Corinthians 2:5-8</vt:lpstr>
      <vt:lpstr>II Corinthians 2:10-11</vt:lpstr>
      <vt:lpstr>Ephesians 1:6-7</vt:lpstr>
      <vt:lpstr>Ephesians 4:31-32</vt:lpstr>
      <vt:lpstr>Colossians 1:12-14</vt:lpstr>
      <vt:lpstr>Colossians 2:12-14</vt:lpstr>
      <vt:lpstr>James 5:14-16</vt:lpstr>
      <vt:lpstr>I John 1:8-10</vt:lpstr>
      <vt:lpstr>I John 2:10</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24</cp:revision>
  <dcterms:created xsi:type="dcterms:W3CDTF">2007-11-13T13:29:07Z</dcterms:created>
  <dcterms:modified xsi:type="dcterms:W3CDTF">2021-03-05T17:17:27Z</dcterms:modified>
</cp:coreProperties>
</file>